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42" r:id="rId2"/>
    <p:sldId id="257" r:id="rId3"/>
    <p:sldId id="2591" r:id="rId4"/>
    <p:sldId id="2590" r:id="rId5"/>
    <p:sldId id="2548" r:id="rId6"/>
    <p:sldId id="2592" r:id="rId7"/>
    <p:sldId id="2604" r:id="rId8"/>
    <p:sldId id="2572" r:id="rId9"/>
    <p:sldId id="2623" r:id="rId10"/>
    <p:sldId id="2603" r:id="rId11"/>
    <p:sldId id="2556" r:id="rId12"/>
    <p:sldId id="2558" r:id="rId13"/>
  </p:sldIdLst>
  <p:sldSz cx="9144000" cy="5143500" type="screen16x9"/>
  <p:notesSz cx="7315200" cy="9601200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Black" panose="020B0A02040204020203" pitchFamily="34" charset="0"/>
      <p:bold r:id="rId20"/>
      <p:boldItalic r:id="rId21"/>
    </p:embeddedFont>
    <p:embeddedFont>
      <p:font typeface="Segoe UI Light" panose="020B0502040204020203" pitchFamily="34" charset="0"/>
      <p:regular r:id="rId22"/>
      <p:italic r:id="rId23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53E8A364-3C22-410A-B196-A37CC3301DB8}">
          <p14:sldIdLst/>
        </p14:section>
        <p14:section name="2" id="{1B390CB7-C3B5-4F72-AFB8-AF894A673C2E}">
          <p14:sldIdLst>
            <p14:sldId id="2542"/>
            <p14:sldId id="257"/>
            <p14:sldId id="2591"/>
            <p14:sldId id="2590"/>
            <p14:sldId id="2548"/>
            <p14:sldId id="2592"/>
            <p14:sldId id="2604"/>
            <p14:sldId id="2572"/>
            <p14:sldId id="2623"/>
            <p14:sldId id="2603"/>
            <p14:sldId id="2556"/>
            <p14:sldId id="25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3"/>
    <a:srgbClr val="629ED3"/>
    <a:srgbClr val="338DCD"/>
    <a:srgbClr val="59CBF5"/>
    <a:srgbClr val="9DC3E6"/>
    <a:srgbClr val="ADB9CA"/>
    <a:srgbClr val="5188BB"/>
    <a:srgbClr val="000000"/>
    <a:srgbClr val="4D4D4D"/>
    <a:srgbClr val="3FC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79899" autoAdjust="0"/>
  </p:normalViewPr>
  <p:slideViewPr>
    <p:cSldViewPr snapToGrid="0">
      <p:cViewPr varScale="1">
        <p:scale>
          <a:sx n="85" d="100"/>
          <a:sy n="85" d="100"/>
        </p:scale>
        <p:origin x="446" y="29"/>
      </p:cViewPr>
      <p:guideLst>
        <p:guide orient="horz" pos="713"/>
        <p:guide pos="385"/>
        <p:guide orient="horz" pos="1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126" y="38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818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AF533E96-F078-4B3D-A8F4-F1AF21EBC357}" type="slidenum">
              <a:rPr lang="en-US" smtClean="0">
                <a:latin typeface="Segoe UI" panose="020B0502040204020203" pitchFamily="34" charset="0"/>
              </a:rPr>
              <a:t>1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8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Imagine… </a:t>
            </a: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 EV have either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Extremely extended 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</a:t>
            </a:r>
          </a:p>
          <a:p>
            <a:pPr algn="l" defTabSz="685800" rtl="0"/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Have the </a:t>
            </a:r>
            <a:r>
              <a:rPr lang="en-US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same range, with a much smaller </a:t>
            </a: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(&amp; lighter) </a:t>
            </a:r>
            <a:r>
              <a:rPr lang="en-US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battery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B9BD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…your EV has the </a:t>
            </a:r>
            <a:r>
              <a:rPr lang="en-US" sz="1200" dirty="0" err="1">
                <a:solidFill>
                  <a:srgbClr val="5B9BD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SiliB</a:t>
            </a:r>
            <a:r>
              <a:rPr lang="en-US" sz="1200" dirty="0">
                <a:solidFill>
                  <a:srgbClr val="5B9BD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Battery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AF533E96-F078-4B3D-A8F4-F1AF21EBC357}" type="slidenum">
              <a:rPr lang="en-US" smtClean="0">
                <a:latin typeface="Segoe UI" panose="020B0502040204020203" pitchFamily="34" charset="0"/>
              </a:rPr>
              <a:t>3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1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AF533E96-F078-4B3D-A8F4-F1AF21EBC357}" type="slidenum">
              <a:rPr lang="en-US" smtClean="0">
                <a:latin typeface="Segoe UI" panose="020B0502040204020203" pitchFamily="34" charset="0"/>
              </a:rPr>
              <a:t>4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3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AF533E96-F078-4B3D-A8F4-F1AF21EBC357}" type="slidenum">
              <a:rPr lang="en-US" smtClean="0">
                <a:latin typeface="Segoe UI" panose="020B0502040204020203" pitchFamily="34" charset="0"/>
              </a:rPr>
              <a:t>5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4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n w="6350">
                  <a:solidFill>
                    <a:schemeClr val="bg1"/>
                  </a:solidFill>
                </a:ln>
                <a:noFill/>
                <a:effectLst>
                  <a:glow rad="127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UNiQUE</a:t>
            </a:r>
            <a:r>
              <a:rPr lang="en-US" sz="1200" b="1" dirty="0">
                <a:ln w="6350">
                  <a:solidFill>
                    <a:schemeClr val="bg1"/>
                  </a:solidFill>
                </a:ln>
                <a:noFill/>
                <a:effectLst>
                  <a:glow rad="127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SELLING PROPOSITION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AF533E96-F078-4B3D-A8F4-F1AF21EBC357}" type="slidenum">
              <a:rPr lang="en-US" smtClean="0">
                <a:latin typeface="Segoe UI" panose="020B0502040204020203" pitchFamily="34" charset="0"/>
              </a:rPr>
              <a:t>7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9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5B9BD3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We are an anode company not a battery company</a:t>
            </a:r>
            <a:endParaRPr lang="en-US" sz="1200" b="1" dirty="0"/>
          </a:p>
          <a:p>
            <a:r>
              <a:rPr lang="en-US" dirty="0">
                <a:latin typeface="Segoe UI" panose="020B0502040204020203" pitchFamily="34" charset="0"/>
              </a:rPr>
              <a:t>https://depositphotos.com/645363660/stock-photo-copper-electrolysis-cathode-plates-copper.html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31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E9D23-DC4A-7C39-6FE6-09540887F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576BB-C1F5-CDC2-1341-F6C349856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6A35B-A752-000C-E1B9-11F546DB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Segoe UI Light" panose="020B0502040204020203" pitchFamily="34" charset="0"/>
              </a:rPr>
              <a:t>Funding Historical &amp; Series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B53FF-5741-F52B-AF12-49815B37A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4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Segoe UI Light" panose="020B0502040204020203" pitchFamily="34" charset="0"/>
              </a:rPr>
              <a:t>Funding Historical &amp; Series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6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n w="6350">
                  <a:solidFill>
                    <a:schemeClr val="bg1"/>
                  </a:solidFill>
                </a:ln>
                <a:noFill/>
                <a:effectLst>
                  <a:glow rad="127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UNiQUE</a:t>
            </a:r>
            <a:r>
              <a:rPr lang="en-US" sz="1200" b="1" dirty="0">
                <a:ln w="6350">
                  <a:solidFill>
                    <a:schemeClr val="bg1"/>
                  </a:solidFill>
                </a:ln>
                <a:noFill/>
                <a:effectLst>
                  <a:glow rad="12700">
                    <a:schemeClr val="bg1">
                      <a:alpha val="9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SELLING PROPOSITION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3E96-F078-4B3D-A8F4-F1AF21EBC35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89035-86A7-D1BA-C8EF-CC2243DED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556"/>
          <a:stretch/>
        </p:blipFill>
        <p:spPr>
          <a:xfrm>
            <a:off x="-14660" y="-8246"/>
            <a:ext cx="9158660" cy="51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0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78D6FA-B634-2FC0-61E1-F1EFDA7F631D}"/>
              </a:ext>
            </a:extLst>
          </p:cNvPr>
          <p:cNvGrpSpPr/>
          <p:nvPr userDrawn="1"/>
        </p:nvGrpSpPr>
        <p:grpSpPr>
          <a:xfrm>
            <a:off x="187750" y="4525954"/>
            <a:ext cx="546473" cy="439486"/>
            <a:chOff x="187750" y="4525954"/>
            <a:chExt cx="546473" cy="43948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40861D-109F-4D15-1687-172D27B62B1F}"/>
                </a:ext>
              </a:extLst>
            </p:cNvPr>
            <p:cNvSpPr/>
            <p:nvPr userDrawn="1"/>
          </p:nvSpPr>
          <p:spPr>
            <a:xfrm>
              <a:off x="425123" y="4634150"/>
              <a:ext cx="22409" cy="114787"/>
            </a:xfrm>
            <a:custGeom>
              <a:avLst/>
              <a:gdLst>
                <a:gd name="connsiteX0" fmla="*/ 0 w 132484"/>
                <a:gd name="connsiteY0" fmla="*/ 0 h 678656"/>
                <a:gd name="connsiteX1" fmla="*/ 132484 w 132484"/>
                <a:gd name="connsiteY1" fmla="*/ 0 h 678656"/>
                <a:gd name="connsiteX2" fmla="*/ 132484 w 132484"/>
                <a:gd name="connsiteY2" fmla="*/ 678656 h 678656"/>
                <a:gd name="connsiteX3" fmla="*/ 0 w 132484"/>
                <a:gd name="connsiteY3" fmla="*/ 678656 h 6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678656">
                  <a:moveTo>
                    <a:pt x="0" y="0"/>
                  </a:moveTo>
                  <a:lnTo>
                    <a:pt x="132484" y="0"/>
                  </a:lnTo>
                  <a:lnTo>
                    <a:pt x="132484" y="678656"/>
                  </a:lnTo>
                  <a:lnTo>
                    <a:pt x="0" y="678656"/>
                  </a:ln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E865653-45D6-D957-76A5-E75BD8EB872A}"/>
                </a:ext>
              </a:extLst>
            </p:cNvPr>
            <p:cNvSpPr/>
            <p:nvPr userDrawn="1"/>
          </p:nvSpPr>
          <p:spPr>
            <a:xfrm>
              <a:off x="470707" y="4576373"/>
              <a:ext cx="22409" cy="172565"/>
            </a:xfrm>
            <a:custGeom>
              <a:avLst/>
              <a:gdLst>
                <a:gd name="connsiteX0" fmla="*/ 0 w 132484"/>
                <a:gd name="connsiteY0" fmla="*/ 0 h 1020257"/>
                <a:gd name="connsiteX1" fmla="*/ 132484 w 132484"/>
                <a:gd name="connsiteY1" fmla="*/ 0 h 1020257"/>
                <a:gd name="connsiteX2" fmla="*/ 132484 w 132484"/>
                <a:gd name="connsiteY2" fmla="*/ 1020257 h 1020257"/>
                <a:gd name="connsiteX3" fmla="*/ 0 w 132484"/>
                <a:gd name="connsiteY3" fmla="*/ 1020257 h 10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20257">
                  <a:moveTo>
                    <a:pt x="0" y="0"/>
                  </a:moveTo>
                  <a:lnTo>
                    <a:pt x="132484" y="0"/>
                  </a:lnTo>
                  <a:lnTo>
                    <a:pt x="132484" y="1020257"/>
                  </a:lnTo>
                  <a:lnTo>
                    <a:pt x="0" y="1020257"/>
                  </a:lnTo>
                  <a:close/>
                </a:path>
              </a:pathLst>
            </a:custGeom>
            <a:solidFill>
              <a:srgbClr val="5B9B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15490D-7CF8-25D3-480A-5C04D1C3778A}"/>
                </a:ext>
              </a:extLst>
            </p:cNvPr>
            <p:cNvSpPr/>
            <p:nvPr userDrawn="1"/>
          </p:nvSpPr>
          <p:spPr>
            <a:xfrm>
              <a:off x="425123" y="4757615"/>
              <a:ext cx="22409" cy="171796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CBB8AC-CC39-981F-1754-706F400EC7F3}"/>
                </a:ext>
              </a:extLst>
            </p:cNvPr>
            <p:cNvSpPr/>
            <p:nvPr userDrawn="1"/>
          </p:nvSpPr>
          <p:spPr>
            <a:xfrm rot="5400000">
              <a:off x="335834" y="4758625"/>
              <a:ext cx="22409" cy="169606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38A83B-3087-1006-F1E8-D6EE59EDF17E}"/>
                </a:ext>
              </a:extLst>
            </p:cNvPr>
            <p:cNvSpPr/>
            <p:nvPr userDrawn="1"/>
          </p:nvSpPr>
          <p:spPr>
            <a:xfrm rot="5400000">
              <a:off x="605846" y="4774098"/>
              <a:ext cx="22409" cy="138842"/>
            </a:xfrm>
            <a:custGeom>
              <a:avLst/>
              <a:gdLst>
                <a:gd name="connsiteX0" fmla="*/ 0 w 132484"/>
                <a:gd name="connsiteY0" fmla="*/ 0 h 820881"/>
                <a:gd name="connsiteX1" fmla="*/ 132484 w 132484"/>
                <a:gd name="connsiteY1" fmla="*/ 0 h 820881"/>
                <a:gd name="connsiteX2" fmla="*/ 132484 w 132484"/>
                <a:gd name="connsiteY2" fmla="*/ 820882 h 820881"/>
                <a:gd name="connsiteX3" fmla="*/ 0 w 132484"/>
                <a:gd name="connsiteY3" fmla="*/ 820882 h 82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820881">
                  <a:moveTo>
                    <a:pt x="0" y="0"/>
                  </a:moveTo>
                  <a:lnTo>
                    <a:pt x="132484" y="0"/>
                  </a:lnTo>
                  <a:lnTo>
                    <a:pt x="132484" y="820882"/>
                  </a:lnTo>
                  <a:lnTo>
                    <a:pt x="0" y="820882"/>
                  </a:ln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338BAA-A199-DA4B-2BEA-7B5D5F8935A7}"/>
                </a:ext>
              </a:extLst>
            </p:cNvPr>
            <p:cNvSpPr/>
            <p:nvPr userDrawn="1"/>
          </p:nvSpPr>
          <p:spPr>
            <a:xfrm rot="5400000">
              <a:off x="455198" y="4810397"/>
              <a:ext cx="99739" cy="66126"/>
            </a:xfrm>
            <a:custGeom>
              <a:avLst/>
              <a:gdLst>
                <a:gd name="connsiteX0" fmla="*/ 0 w 589684"/>
                <a:gd name="connsiteY0" fmla="*/ 0 h 390957"/>
                <a:gd name="connsiteX1" fmla="*/ 589684 w 589684"/>
                <a:gd name="connsiteY1" fmla="*/ 0 h 390957"/>
                <a:gd name="connsiteX2" fmla="*/ 589684 w 589684"/>
                <a:gd name="connsiteY2" fmla="*/ 390958 h 390957"/>
                <a:gd name="connsiteX3" fmla="*/ 0 w 589684"/>
                <a:gd name="connsiteY3" fmla="*/ 390958 h 3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684" h="390957">
                  <a:moveTo>
                    <a:pt x="0" y="0"/>
                  </a:moveTo>
                  <a:lnTo>
                    <a:pt x="589684" y="0"/>
                  </a:lnTo>
                  <a:lnTo>
                    <a:pt x="589684" y="390958"/>
                  </a:lnTo>
                  <a:lnTo>
                    <a:pt x="0" y="390958"/>
                  </a:ln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D0CD14-A6A0-6090-6C88-ED9C007761E7}"/>
                </a:ext>
              </a:extLst>
            </p:cNvPr>
            <p:cNvSpPr/>
            <p:nvPr userDrawn="1"/>
          </p:nvSpPr>
          <p:spPr>
            <a:xfrm>
              <a:off x="420509" y="4584062"/>
              <a:ext cx="31635" cy="31635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E0D405-64D2-0A47-C9B2-26D2EE2B408D}"/>
                </a:ext>
              </a:extLst>
            </p:cNvPr>
            <p:cNvSpPr/>
            <p:nvPr userDrawn="1"/>
          </p:nvSpPr>
          <p:spPr>
            <a:xfrm>
              <a:off x="516403" y="4634150"/>
              <a:ext cx="22409" cy="114787"/>
            </a:xfrm>
            <a:custGeom>
              <a:avLst/>
              <a:gdLst>
                <a:gd name="connsiteX0" fmla="*/ 0 w 132484"/>
                <a:gd name="connsiteY0" fmla="*/ 0 h 678656"/>
                <a:gd name="connsiteX1" fmla="*/ 132484 w 132484"/>
                <a:gd name="connsiteY1" fmla="*/ 0 h 678656"/>
                <a:gd name="connsiteX2" fmla="*/ 132484 w 132484"/>
                <a:gd name="connsiteY2" fmla="*/ 678656 h 678656"/>
                <a:gd name="connsiteX3" fmla="*/ 0 w 132484"/>
                <a:gd name="connsiteY3" fmla="*/ 678656 h 6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678656">
                  <a:moveTo>
                    <a:pt x="0" y="0"/>
                  </a:moveTo>
                  <a:lnTo>
                    <a:pt x="132484" y="0"/>
                  </a:lnTo>
                  <a:lnTo>
                    <a:pt x="132484" y="678656"/>
                  </a:lnTo>
                  <a:lnTo>
                    <a:pt x="0" y="678656"/>
                  </a:lnTo>
                  <a:close/>
                </a:path>
              </a:pathLst>
            </a:custGeom>
            <a:solidFill>
              <a:srgbClr val="5B9B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A13E05-D502-C6FD-2FA5-AFEF6A8AA417}"/>
                </a:ext>
              </a:extLst>
            </p:cNvPr>
            <p:cNvSpPr/>
            <p:nvPr userDrawn="1"/>
          </p:nvSpPr>
          <p:spPr>
            <a:xfrm>
              <a:off x="511789" y="4584062"/>
              <a:ext cx="31635" cy="31635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solidFill>
              <a:srgbClr val="5B9B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A717A6-A905-986B-6496-C6C696264038}"/>
                </a:ext>
              </a:extLst>
            </p:cNvPr>
            <p:cNvSpPr/>
            <p:nvPr userDrawn="1"/>
          </p:nvSpPr>
          <p:spPr>
            <a:xfrm>
              <a:off x="259918" y="4576152"/>
              <a:ext cx="138953" cy="172785"/>
            </a:xfrm>
            <a:custGeom>
              <a:avLst/>
              <a:gdLst>
                <a:gd name="connsiteX0" fmla="*/ 516298 w 821531"/>
                <a:gd name="connsiteY0" fmla="*/ 411090 h 1021556"/>
                <a:gd name="connsiteX1" fmla="*/ 504609 w 821531"/>
                <a:gd name="connsiteY1" fmla="*/ 411740 h 1021556"/>
                <a:gd name="connsiteX2" fmla="*/ 504609 w 821531"/>
                <a:gd name="connsiteY2" fmla="*/ 411090 h 1021556"/>
                <a:gd name="connsiteX3" fmla="*/ 255876 w 821531"/>
                <a:gd name="connsiteY3" fmla="*/ 411090 h 1021556"/>
                <a:gd name="connsiteX4" fmla="*/ 255876 w 821531"/>
                <a:gd name="connsiteY4" fmla="*/ 409792 h 1021556"/>
                <a:gd name="connsiteX5" fmla="*/ 132484 w 821531"/>
                <a:gd name="connsiteY5" fmla="*/ 271462 h 1021556"/>
                <a:gd name="connsiteX6" fmla="*/ 255876 w 821531"/>
                <a:gd name="connsiteY6" fmla="*/ 133134 h 1021556"/>
                <a:gd name="connsiteX7" fmla="*/ 255876 w 821531"/>
                <a:gd name="connsiteY7" fmla="*/ 133134 h 1021556"/>
                <a:gd name="connsiteX8" fmla="*/ 815037 w 821531"/>
                <a:gd name="connsiteY8" fmla="*/ 133134 h 1021556"/>
                <a:gd name="connsiteX9" fmla="*/ 815037 w 821531"/>
                <a:gd name="connsiteY9" fmla="*/ 649 h 1021556"/>
                <a:gd name="connsiteX10" fmla="*/ 292894 w 821531"/>
                <a:gd name="connsiteY10" fmla="*/ 649 h 1021556"/>
                <a:gd name="connsiteX11" fmla="*/ 271463 w 821531"/>
                <a:gd name="connsiteY11" fmla="*/ 0 h 1021556"/>
                <a:gd name="connsiteX12" fmla="*/ 0 w 821531"/>
                <a:gd name="connsiteY12" fmla="*/ 271462 h 1021556"/>
                <a:gd name="connsiteX13" fmla="*/ 264968 w 821531"/>
                <a:gd name="connsiteY13" fmla="*/ 542925 h 1021556"/>
                <a:gd name="connsiteX14" fmla="*/ 264968 w 821531"/>
                <a:gd name="connsiteY14" fmla="*/ 542925 h 1021556"/>
                <a:gd name="connsiteX15" fmla="*/ 516298 w 821531"/>
                <a:gd name="connsiteY15" fmla="*/ 542925 h 1021556"/>
                <a:gd name="connsiteX16" fmla="*/ 516298 w 821531"/>
                <a:gd name="connsiteY16" fmla="*/ 542925 h 1021556"/>
                <a:gd name="connsiteX17" fmla="*/ 689047 w 821531"/>
                <a:gd name="connsiteY17" fmla="*/ 715674 h 1021556"/>
                <a:gd name="connsiteX18" fmla="*/ 516298 w 821531"/>
                <a:gd name="connsiteY18" fmla="*/ 888423 h 1021556"/>
                <a:gd name="connsiteX19" fmla="*/ 516298 w 821531"/>
                <a:gd name="connsiteY19" fmla="*/ 888423 h 1021556"/>
                <a:gd name="connsiteX20" fmla="*/ 264968 w 821531"/>
                <a:gd name="connsiteY20" fmla="*/ 888423 h 1021556"/>
                <a:gd name="connsiteX21" fmla="*/ 265618 w 821531"/>
                <a:gd name="connsiteY21" fmla="*/ 889072 h 1021556"/>
                <a:gd name="connsiteX22" fmla="*/ 14287 w 821531"/>
                <a:gd name="connsiteY22" fmla="*/ 889072 h 1021556"/>
                <a:gd name="connsiteX23" fmla="*/ 14287 w 821531"/>
                <a:gd name="connsiteY23" fmla="*/ 1021556 h 1021556"/>
                <a:gd name="connsiteX24" fmla="*/ 516298 w 821531"/>
                <a:gd name="connsiteY24" fmla="*/ 1021556 h 1021556"/>
                <a:gd name="connsiteX25" fmla="*/ 516298 w 821531"/>
                <a:gd name="connsiteY25" fmla="*/ 1020907 h 1021556"/>
                <a:gd name="connsiteX26" fmla="*/ 821531 w 821531"/>
                <a:gd name="connsiteY26" fmla="*/ 715674 h 1021556"/>
                <a:gd name="connsiteX27" fmla="*/ 516298 w 821531"/>
                <a:gd name="connsiteY27" fmla="*/ 411090 h 102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1531" h="1021556">
                  <a:moveTo>
                    <a:pt x="516298" y="411090"/>
                  </a:moveTo>
                  <a:cubicBezTo>
                    <a:pt x="512402" y="411090"/>
                    <a:pt x="508505" y="411090"/>
                    <a:pt x="504609" y="411740"/>
                  </a:cubicBezTo>
                  <a:cubicBezTo>
                    <a:pt x="504609" y="411740"/>
                    <a:pt x="504609" y="411740"/>
                    <a:pt x="504609" y="411090"/>
                  </a:cubicBezTo>
                  <a:lnTo>
                    <a:pt x="255876" y="411090"/>
                  </a:lnTo>
                  <a:lnTo>
                    <a:pt x="255876" y="409792"/>
                  </a:lnTo>
                  <a:cubicBezTo>
                    <a:pt x="186387" y="401998"/>
                    <a:pt x="132484" y="342900"/>
                    <a:pt x="132484" y="271462"/>
                  </a:cubicBezTo>
                  <a:cubicBezTo>
                    <a:pt x="132484" y="200025"/>
                    <a:pt x="186387" y="140927"/>
                    <a:pt x="255876" y="133134"/>
                  </a:cubicBezTo>
                  <a:lnTo>
                    <a:pt x="255876" y="133134"/>
                  </a:lnTo>
                  <a:lnTo>
                    <a:pt x="815037" y="133134"/>
                  </a:lnTo>
                  <a:lnTo>
                    <a:pt x="815037" y="649"/>
                  </a:lnTo>
                  <a:lnTo>
                    <a:pt x="292894" y="649"/>
                  </a:lnTo>
                  <a:cubicBezTo>
                    <a:pt x="285750" y="0"/>
                    <a:pt x="278606" y="0"/>
                    <a:pt x="271463" y="0"/>
                  </a:cubicBezTo>
                  <a:cubicBezTo>
                    <a:pt x="121444" y="0"/>
                    <a:pt x="0" y="122093"/>
                    <a:pt x="0" y="271462"/>
                  </a:cubicBezTo>
                  <a:cubicBezTo>
                    <a:pt x="0" y="418884"/>
                    <a:pt x="118197" y="539678"/>
                    <a:pt x="264968" y="542925"/>
                  </a:cubicBezTo>
                  <a:cubicBezTo>
                    <a:pt x="264968" y="542925"/>
                    <a:pt x="264968" y="542925"/>
                    <a:pt x="264968" y="542925"/>
                  </a:cubicBezTo>
                  <a:lnTo>
                    <a:pt x="516298" y="542925"/>
                  </a:lnTo>
                  <a:cubicBezTo>
                    <a:pt x="516298" y="542925"/>
                    <a:pt x="516298" y="542925"/>
                    <a:pt x="516298" y="542925"/>
                  </a:cubicBezTo>
                  <a:cubicBezTo>
                    <a:pt x="611765" y="542925"/>
                    <a:pt x="689047" y="620207"/>
                    <a:pt x="689047" y="715674"/>
                  </a:cubicBezTo>
                  <a:cubicBezTo>
                    <a:pt x="689047" y="811140"/>
                    <a:pt x="611765" y="888423"/>
                    <a:pt x="516298" y="888423"/>
                  </a:cubicBezTo>
                  <a:cubicBezTo>
                    <a:pt x="516298" y="888423"/>
                    <a:pt x="516298" y="888423"/>
                    <a:pt x="516298" y="888423"/>
                  </a:cubicBezTo>
                  <a:lnTo>
                    <a:pt x="264968" y="888423"/>
                  </a:lnTo>
                  <a:cubicBezTo>
                    <a:pt x="264968" y="888423"/>
                    <a:pt x="264968" y="888423"/>
                    <a:pt x="265618" y="889072"/>
                  </a:cubicBezTo>
                  <a:lnTo>
                    <a:pt x="14287" y="889072"/>
                  </a:lnTo>
                  <a:lnTo>
                    <a:pt x="14287" y="1021556"/>
                  </a:lnTo>
                  <a:lnTo>
                    <a:pt x="516298" y="1021556"/>
                  </a:lnTo>
                  <a:lnTo>
                    <a:pt x="516298" y="1020907"/>
                  </a:lnTo>
                  <a:cubicBezTo>
                    <a:pt x="684501" y="1020907"/>
                    <a:pt x="821531" y="884526"/>
                    <a:pt x="821531" y="715674"/>
                  </a:cubicBezTo>
                  <a:cubicBezTo>
                    <a:pt x="821531" y="546822"/>
                    <a:pt x="684501" y="411090"/>
                    <a:pt x="516298" y="411090"/>
                  </a:cubicBezTo>
                  <a:close/>
                </a:path>
              </a:pathLst>
            </a:custGeom>
            <a:solidFill>
              <a:srgbClr val="000000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A2D261-5DFB-A4DA-6435-098F3A0F8AA5}"/>
                </a:ext>
              </a:extLst>
            </p:cNvPr>
            <p:cNvSpPr/>
            <p:nvPr userDrawn="1"/>
          </p:nvSpPr>
          <p:spPr>
            <a:xfrm>
              <a:off x="562647" y="4576262"/>
              <a:ext cx="124783" cy="172675"/>
            </a:xfrm>
            <a:custGeom>
              <a:avLst/>
              <a:gdLst>
                <a:gd name="connsiteX0" fmla="*/ 596178 w 737754"/>
                <a:gd name="connsiteY0" fmla="*/ 457850 h 1020906"/>
                <a:gd name="connsiteX1" fmla="*/ 670863 w 737754"/>
                <a:gd name="connsiteY1" fmla="*/ 270813 h 1020906"/>
                <a:gd name="connsiteX2" fmla="*/ 424079 w 737754"/>
                <a:gd name="connsiteY2" fmla="*/ 649 h 1020906"/>
                <a:gd name="connsiteX3" fmla="*/ 424079 w 737754"/>
                <a:gd name="connsiteY3" fmla="*/ 649 h 1020906"/>
                <a:gd name="connsiteX4" fmla="*/ 420182 w 737754"/>
                <a:gd name="connsiteY4" fmla="*/ 649 h 1020906"/>
                <a:gd name="connsiteX5" fmla="*/ 398751 w 737754"/>
                <a:gd name="connsiteY5" fmla="*/ 0 h 1020906"/>
                <a:gd name="connsiteX6" fmla="*/ 377320 w 737754"/>
                <a:gd name="connsiteY6" fmla="*/ 649 h 1020906"/>
                <a:gd name="connsiteX7" fmla="*/ 132484 w 737754"/>
                <a:gd name="connsiteY7" fmla="*/ 649 h 1020906"/>
                <a:gd name="connsiteX8" fmla="*/ 22081 w 737754"/>
                <a:gd name="connsiteY8" fmla="*/ 649 h 1020906"/>
                <a:gd name="connsiteX9" fmla="*/ 0 w 737754"/>
                <a:gd name="connsiteY9" fmla="*/ 649 h 1020906"/>
                <a:gd name="connsiteX10" fmla="*/ 0 w 737754"/>
                <a:gd name="connsiteY10" fmla="*/ 1020907 h 1020906"/>
                <a:gd name="connsiteX11" fmla="*/ 22081 w 737754"/>
                <a:gd name="connsiteY11" fmla="*/ 1020907 h 1020906"/>
                <a:gd name="connsiteX12" fmla="*/ 132484 w 737754"/>
                <a:gd name="connsiteY12" fmla="*/ 1020907 h 1020906"/>
                <a:gd name="connsiteX13" fmla="*/ 424079 w 737754"/>
                <a:gd name="connsiteY13" fmla="*/ 1020907 h 1020906"/>
                <a:gd name="connsiteX14" fmla="*/ 424079 w 737754"/>
                <a:gd name="connsiteY14" fmla="*/ 1020257 h 1020906"/>
                <a:gd name="connsiteX15" fmla="*/ 432522 w 737754"/>
                <a:gd name="connsiteY15" fmla="*/ 1020257 h 1020906"/>
                <a:gd name="connsiteX16" fmla="*/ 737755 w 737754"/>
                <a:gd name="connsiteY16" fmla="*/ 715024 h 1020906"/>
                <a:gd name="connsiteX17" fmla="*/ 596178 w 737754"/>
                <a:gd name="connsiteY17" fmla="*/ 457850 h 1020906"/>
                <a:gd name="connsiteX18" fmla="*/ 416286 w 737754"/>
                <a:gd name="connsiteY18" fmla="*/ 133134 h 1020906"/>
                <a:gd name="connsiteX19" fmla="*/ 416286 w 737754"/>
                <a:gd name="connsiteY19" fmla="*/ 133134 h 1020906"/>
                <a:gd name="connsiteX20" fmla="*/ 538379 w 737754"/>
                <a:gd name="connsiteY20" fmla="*/ 271463 h 1020906"/>
                <a:gd name="connsiteX21" fmla="*/ 416286 w 737754"/>
                <a:gd name="connsiteY21" fmla="*/ 409791 h 1020906"/>
                <a:gd name="connsiteX22" fmla="*/ 416286 w 737754"/>
                <a:gd name="connsiteY22" fmla="*/ 410441 h 1020906"/>
                <a:gd name="connsiteX23" fmla="*/ 133134 w 737754"/>
                <a:gd name="connsiteY23" fmla="*/ 410441 h 1020906"/>
                <a:gd name="connsiteX24" fmla="*/ 133134 w 737754"/>
                <a:gd name="connsiteY24" fmla="*/ 133134 h 1020906"/>
                <a:gd name="connsiteX25" fmla="*/ 416286 w 737754"/>
                <a:gd name="connsiteY25" fmla="*/ 133134 h 1020906"/>
                <a:gd name="connsiteX26" fmla="*/ 432522 w 737754"/>
                <a:gd name="connsiteY26" fmla="*/ 887773 h 1020906"/>
                <a:gd name="connsiteX27" fmla="*/ 416286 w 737754"/>
                <a:gd name="connsiteY27" fmla="*/ 887124 h 1020906"/>
                <a:gd name="connsiteX28" fmla="*/ 416286 w 737754"/>
                <a:gd name="connsiteY28" fmla="*/ 888423 h 1020906"/>
                <a:gd name="connsiteX29" fmla="*/ 133134 w 737754"/>
                <a:gd name="connsiteY29" fmla="*/ 888423 h 1020906"/>
                <a:gd name="connsiteX30" fmla="*/ 133134 w 737754"/>
                <a:gd name="connsiteY30" fmla="*/ 542276 h 1020906"/>
                <a:gd name="connsiteX31" fmla="*/ 416286 w 737754"/>
                <a:gd name="connsiteY31" fmla="*/ 542276 h 1020906"/>
                <a:gd name="connsiteX32" fmla="*/ 416286 w 737754"/>
                <a:gd name="connsiteY32" fmla="*/ 543574 h 1020906"/>
                <a:gd name="connsiteX33" fmla="*/ 432522 w 737754"/>
                <a:gd name="connsiteY33" fmla="*/ 542925 h 1020906"/>
                <a:gd name="connsiteX34" fmla="*/ 605270 w 737754"/>
                <a:gd name="connsiteY34" fmla="*/ 715674 h 1020906"/>
                <a:gd name="connsiteX35" fmla="*/ 432522 w 737754"/>
                <a:gd name="connsiteY35" fmla="*/ 887773 h 102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54" h="1020906">
                  <a:moveTo>
                    <a:pt x="596178" y="457850"/>
                  </a:moveTo>
                  <a:cubicBezTo>
                    <a:pt x="642288" y="409142"/>
                    <a:pt x="670863" y="343550"/>
                    <a:pt x="670863" y="270813"/>
                  </a:cubicBezTo>
                  <a:cubicBezTo>
                    <a:pt x="670863" y="129237"/>
                    <a:pt x="562408" y="12989"/>
                    <a:pt x="424079" y="649"/>
                  </a:cubicBezTo>
                  <a:lnTo>
                    <a:pt x="424079" y="649"/>
                  </a:lnTo>
                  <a:lnTo>
                    <a:pt x="420182" y="649"/>
                  </a:lnTo>
                  <a:cubicBezTo>
                    <a:pt x="413039" y="0"/>
                    <a:pt x="405895" y="0"/>
                    <a:pt x="398751" y="0"/>
                  </a:cubicBezTo>
                  <a:cubicBezTo>
                    <a:pt x="391607" y="0"/>
                    <a:pt x="384464" y="649"/>
                    <a:pt x="377320" y="649"/>
                  </a:cubicBezTo>
                  <a:lnTo>
                    <a:pt x="132484" y="649"/>
                  </a:lnTo>
                  <a:lnTo>
                    <a:pt x="22081" y="649"/>
                  </a:lnTo>
                  <a:lnTo>
                    <a:pt x="0" y="649"/>
                  </a:lnTo>
                  <a:lnTo>
                    <a:pt x="0" y="1020907"/>
                  </a:lnTo>
                  <a:lnTo>
                    <a:pt x="22081" y="1020907"/>
                  </a:lnTo>
                  <a:lnTo>
                    <a:pt x="132484" y="1020907"/>
                  </a:lnTo>
                  <a:lnTo>
                    <a:pt x="424079" y="1020907"/>
                  </a:lnTo>
                  <a:lnTo>
                    <a:pt x="424079" y="1020257"/>
                  </a:lnTo>
                  <a:cubicBezTo>
                    <a:pt x="426677" y="1020257"/>
                    <a:pt x="429924" y="1020257"/>
                    <a:pt x="432522" y="1020257"/>
                  </a:cubicBezTo>
                  <a:cubicBezTo>
                    <a:pt x="600725" y="1020257"/>
                    <a:pt x="737755" y="883227"/>
                    <a:pt x="737755" y="715024"/>
                  </a:cubicBezTo>
                  <a:cubicBezTo>
                    <a:pt x="737755" y="607219"/>
                    <a:pt x="681254" y="512402"/>
                    <a:pt x="596178" y="457850"/>
                  </a:cubicBezTo>
                  <a:close/>
                  <a:moveTo>
                    <a:pt x="416286" y="133134"/>
                  </a:moveTo>
                  <a:lnTo>
                    <a:pt x="416286" y="133134"/>
                  </a:lnTo>
                  <a:cubicBezTo>
                    <a:pt x="485125" y="141576"/>
                    <a:pt x="538379" y="200674"/>
                    <a:pt x="538379" y="271463"/>
                  </a:cubicBezTo>
                  <a:cubicBezTo>
                    <a:pt x="538379" y="342251"/>
                    <a:pt x="485125" y="401349"/>
                    <a:pt x="416286" y="409791"/>
                  </a:cubicBezTo>
                  <a:lnTo>
                    <a:pt x="416286" y="410441"/>
                  </a:lnTo>
                  <a:lnTo>
                    <a:pt x="133134" y="410441"/>
                  </a:lnTo>
                  <a:lnTo>
                    <a:pt x="133134" y="133134"/>
                  </a:lnTo>
                  <a:lnTo>
                    <a:pt x="416286" y="133134"/>
                  </a:lnTo>
                  <a:close/>
                  <a:moveTo>
                    <a:pt x="432522" y="887773"/>
                  </a:moveTo>
                  <a:cubicBezTo>
                    <a:pt x="426677" y="887773"/>
                    <a:pt x="421481" y="887773"/>
                    <a:pt x="416286" y="887124"/>
                  </a:cubicBezTo>
                  <a:lnTo>
                    <a:pt x="416286" y="888423"/>
                  </a:lnTo>
                  <a:lnTo>
                    <a:pt x="133134" y="888423"/>
                  </a:lnTo>
                  <a:lnTo>
                    <a:pt x="133134" y="542276"/>
                  </a:lnTo>
                  <a:lnTo>
                    <a:pt x="416286" y="542276"/>
                  </a:lnTo>
                  <a:lnTo>
                    <a:pt x="416286" y="543574"/>
                  </a:lnTo>
                  <a:cubicBezTo>
                    <a:pt x="421481" y="542925"/>
                    <a:pt x="427326" y="542925"/>
                    <a:pt x="432522" y="542925"/>
                  </a:cubicBezTo>
                  <a:cubicBezTo>
                    <a:pt x="527988" y="542925"/>
                    <a:pt x="605270" y="620208"/>
                    <a:pt x="605270" y="715674"/>
                  </a:cubicBezTo>
                  <a:cubicBezTo>
                    <a:pt x="605270" y="811140"/>
                    <a:pt x="527988" y="887773"/>
                    <a:pt x="432522" y="887773"/>
                  </a:cubicBezTo>
                  <a:close/>
                </a:path>
              </a:pathLst>
            </a:custGeom>
            <a:solidFill>
              <a:srgbClr val="5B9B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368125-29B4-E88D-09A0-B4244F35E2B7}"/>
                </a:ext>
              </a:extLst>
            </p:cNvPr>
            <p:cNvSpPr/>
            <p:nvPr userDrawn="1"/>
          </p:nvSpPr>
          <p:spPr>
            <a:xfrm>
              <a:off x="187750" y="4525954"/>
              <a:ext cx="546473" cy="439486"/>
            </a:xfrm>
            <a:custGeom>
              <a:avLst/>
              <a:gdLst>
                <a:gd name="connsiteX0" fmla="*/ 3211441 w 3230923"/>
                <a:gd name="connsiteY0" fmla="*/ 0 h 2598376"/>
                <a:gd name="connsiteX1" fmla="*/ 3120520 w 3230923"/>
                <a:gd name="connsiteY1" fmla="*/ 0 h 2598376"/>
                <a:gd name="connsiteX2" fmla="*/ 464993 w 3230923"/>
                <a:gd name="connsiteY2" fmla="*/ 0 h 2598376"/>
                <a:gd name="connsiteX3" fmla="*/ 1299 w 3230923"/>
                <a:gd name="connsiteY3" fmla="*/ 430573 h 2598376"/>
                <a:gd name="connsiteX4" fmla="*/ 0 w 3230923"/>
                <a:gd name="connsiteY4" fmla="*/ 430573 h 2598376"/>
                <a:gd name="connsiteX5" fmla="*/ 0 w 3230923"/>
                <a:gd name="connsiteY5" fmla="*/ 2487973 h 2598376"/>
                <a:gd name="connsiteX6" fmla="*/ 0 w 3230923"/>
                <a:gd name="connsiteY6" fmla="*/ 2598377 h 2598376"/>
                <a:gd name="connsiteX7" fmla="*/ 110403 w 3230923"/>
                <a:gd name="connsiteY7" fmla="*/ 2598377 h 2598376"/>
                <a:gd name="connsiteX8" fmla="*/ 2767229 w 3230923"/>
                <a:gd name="connsiteY8" fmla="*/ 2598377 h 2598376"/>
                <a:gd name="connsiteX9" fmla="*/ 3230924 w 3230923"/>
                <a:gd name="connsiteY9" fmla="*/ 2167804 h 2598376"/>
                <a:gd name="connsiteX10" fmla="*/ 3230924 w 3230923"/>
                <a:gd name="connsiteY10" fmla="*/ 0 h 2598376"/>
                <a:gd name="connsiteX11" fmla="*/ 3211441 w 3230923"/>
                <a:gd name="connsiteY11" fmla="*/ 0 h 2598376"/>
                <a:gd name="connsiteX12" fmla="*/ 3119871 w 3230923"/>
                <a:gd name="connsiteY12" fmla="*/ 2167804 h 2598376"/>
                <a:gd name="connsiteX13" fmla="*/ 2766580 w 3230923"/>
                <a:gd name="connsiteY13" fmla="*/ 2487973 h 2598376"/>
                <a:gd name="connsiteX14" fmla="*/ 2766580 w 3230923"/>
                <a:gd name="connsiteY14" fmla="*/ 2487973 h 2598376"/>
                <a:gd name="connsiteX15" fmla="*/ 2766580 w 3230923"/>
                <a:gd name="connsiteY15" fmla="*/ 2487973 h 2598376"/>
                <a:gd name="connsiteX16" fmla="*/ 110403 w 3230923"/>
                <a:gd name="connsiteY16" fmla="*/ 2487973 h 2598376"/>
                <a:gd name="connsiteX17" fmla="*/ 110403 w 3230923"/>
                <a:gd name="connsiteY17" fmla="*/ 430573 h 2598376"/>
                <a:gd name="connsiteX18" fmla="*/ 112352 w 3230923"/>
                <a:gd name="connsiteY18" fmla="*/ 430573 h 2598376"/>
                <a:gd name="connsiteX19" fmla="*/ 465643 w 3230923"/>
                <a:gd name="connsiteY19" fmla="*/ 110403 h 2598376"/>
                <a:gd name="connsiteX20" fmla="*/ 465643 w 3230923"/>
                <a:gd name="connsiteY20" fmla="*/ 110403 h 2598376"/>
                <a:gd name="connsiteX21" fmla="*/ 465643 w 3230923"/>
                <a:gd name="connsiteY21" fmla="*/ 110403 h 2598376"/>
                <a:gd name="connsiteX22" fmla="*/ 3120520 w 3230923"/>
                <a:gd name="connsiteY22" fmla="*/ 110403 h 2598376"/>
                <a:gd name="connsiteX23" fmla="*/ 3119871 w 3230923"/>
                <a:gd name="connsiteY23" fmla="*/ 2167804 h 2598376"/>
                <a:gd name="connsiteX24" fmla="*/ 3119871 w 3230923"/>
                <a:gd name="connsiteY24" fmla="*/ 2167804 h 259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0923" h="2598376">
                  <a:moveTo>
                    <a:pt x="3211441" y="0"/>
                  </a:moveTo>
                  <a:lnTo>
                    <a:pt x="3120520" y="0"/>
                  </a:lnTo>
                  <a:lnTo>
                    <a:pt x="464993" y="0"/>
                  </a:lnTo>
                  <a:cubicBezTo>
                    <a:pt x="219508" y="0"/>
                    <a:pt x="18834" y="189634"/>
                    <a:pt x="1299" y="430573"/>
                  </a:cubicBezTo>
                  <a:lnTo>
                    <a:pt x="0" y="430573"/>
                  </a:lnTo>
                  <a:lnTo>
                    <a:pt x="0" y="2487973"/>
                  </a:lnTo>
                  <a:lnTo>
                    <a:pt x="0" y="2598377"/>
                  </a:lnTo>
                  <a:lnTo>
                    <a:pt x="110403" y="2598377"/>
                  </a:lnTo>
                  <a:lnTo>
                    <a:pt x="2767229" y="2598377"/>
                  </a:lnTo>
                  <a:cubicBezTo>
                    <a:pt x="3012715" y="2598377"/>
                    <a:pt x="3213389" y="2408743"/>
                    <a:pt x="3230924" y="2167804"/>
                  </a:cubicBezTo>
                  <a:lnTo>
                    <a:pt x="3230924" y="0"/>
                  </a:lnTo>
                  <a:lnTo>
                    <a:pt x="3211441" y="0"/>
                  </a:lnTo>
                  <a:close/>
                  <a:moveTo>
                    <a:pt x="3119871" y="2167804"/>
                  </a:moveTo>
                  <a:cubicBezTo>
                    <a:pt x="3102336" y="2347047"/>
                    <a:pt x="2950369" y="2487973"/>
                    <a:pt x="2766580" y="2487973"/>
                  </a:cubicBezTo>
                  <a:cubicBezTo>
                    <a:pt x="2766580" y="2487973"/>
                    <a:pt x="2766580" y="2487973"/>
                    <a:pt x="2766580" y="2487973"/>
                  </a:cubicBezTo>
                  <a:lnTo>
                    <a:pt x="2766580" y="2487973"/>
                  </a:lnTo>
                  <a:lnTo>
                    <a:pt x="110403" y="2487973"/>
                  </a:lnTo>
                  <a:lnTo>
                    <a:pt x="110403" y="430573"/>
                  </a:lnTo>
                  <a:lnTo>
                    <a:pt x="112352" y="430573"/>
                  </a:lnTo>
                  <a:cubicBezTo>
                    <a:pt x="129886" y="251330"/>
                    <a:pt x="281853" y="110403"/>
                    <a:pt x="465643" y="110403"/>
                  </a:cubicBezTo>
                  <a:cubicBezTo>
                    <a:pt x="465643" y="110403"/>
                    <a:pt x="465643" y="110403"/>
                    <a:pt x="465643" y="110403"/>
                  </a:cubicBezTo>
                  <a:lnTo>
                    <a:pt x="465643" y="110403"/>
                  </a:lnTo>
                  <a:lnTo>
                    <a:pt x="3120520" y="110403"/>
                  </a:lnTo>
                  <a:lnTo>
                    <a:pt x="3119871" y="2167804"/>
                  </a:lnTo>
                  <a:lnTo>
                    <a:pt x="3119871" y="2167804"/>
                  </a:lnTo>
                  <a:close/>
                </a:path>
              </a:pathLst>
            </a:custGeom>
            <a:solidFill>
              <a:srgbClr val="629E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2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DF70B-A406-25A1-3A3F-938A92D82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556"/>
          <a:stretch/>
        </p:blipFill>
        <p:spPr>
          <a:xfrm>
            <a:off x="-14660" y="-8246"/>
            <a:ext cx="9158660" cy="51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1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  <p:sldLayoutId id="214748368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9547FA-2071-3EC3-F7F5-E6D610A5ACCB}"/>
              </a:ext>
            </a:extLst>
          </p:cNvPr>
          <p:cNvSpPr/>
          <p:nvPr/>
        </p:nvSpPr>
        <p:spPr>
          <a:xfrm>
            <a:off x="4444360" y="5999897"/>
            <a:ext cx="80332" cy="5737847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D86A617-DCAF-09C8-A039-321225BD24D1}"/>
              </a:ext>
            </a:extLst>
          </p:cNvPr>
          <p:cNvSpPr/>
          <p:nvPr/>
        </p:nvSpPr>
        <p:spPr>
          <a:xfrm rot="5400000">
            <a:off x="3059117" y="7848979"/>
            <a:ext cx="3331186" cy="237057"/>
          </a:xfrm>
          <a:custGeom>
            <a:avLst/>
            <a:gdLst>
              <a:gd name="connsiteX0" fmla="*/ 0 w 589684"/>
              <a:gd name="connsiteY0" fmla="*/ 0 h 390957"/>
              <a:gd name="connsiteX1" fmla="*/ 589684 w 589684"/>
              <a:gd name="connsiteY1" fmla="*/ 0 h 390957"/>
              <a:gd name="connsiteX2" fmla="*/ 589684 w 589684"/>
              <a:gd name="connsiteY2" fmla="*/ 390958 h 390957"/>
              <a:gd name="connsiteX3" fmla="*/ 0 w 589684"/>
              <a:gd name="connsiteY3" fmla="*/ 390958 h 3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684" h="390957">
                <a:moveTo>
                  <a:pt x="0" y="0"/>
                </a:moveTo>
                <a:lnTo>
                  <a:pt x="589684" y="0"/>
                </a:lnTo>
                <a:lnTo>
                  <a:pt x="589684" y="390958"/>
                </a:lnTo>
                <a:lnTo>
                  <a:pt x="0" y="390958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C4C6955-FE3E-0B63-EA88-09BED31AA012}"/>
              </a:ext>
            </a:extLst>
          </p:cNvPr>
          <p:cNvSpPr/>
          <p:nvPr/>
        </p:nvSpPr>
        <p:spPr>
          <a:xfrm>
            <a:off x="4445904" y="-3535632"/>
            <a:ext cx="78787" cy="2870963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A5EC49-B1AF-2F86-BC0C-1CF8822D8864}"/>
              </a:ext>
            </a:extLst>
          </p:cNvPr>
          <p:cNvSpPr/>
          <p:nvPr/>
        </p:nvSpPr>
        <p:spPr>
          <a:xfrm>
            <a:off x="4606181" y="-5693664"/>
            <a:ext cx="78787" cy="4316065"/>
          </a:xfrm>
          <a:custGeom>
            <a:avLst/>
            <a:gdLst>
              <a:gd name="connsiteX0" fmla="*/ 0 w 132484"/>
              <a:gd name="connsiteY0" fmla="*/ 0 h 1020257"/>
              <a:gd name="connsiteX1" fmla="*/ 132484 w 132484"/>
              <a:gd name="connsiteY1" fmla="*/ 0 h 1020257"/>
              <a:gd name="connsiteX2" fmla="*/ 132484 w 132484"/>
              <a:gd name="connsiteY2" fmla="*/ 1020257 h 1020257"/>
              <a:gd name="connsiteX3" fmla="*/ 0 w 132484"/>
              <a:gd name="connsiteY3" fmla="*/ 1020257 h 102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20257">
                <a:moveTo>
                  <a:pt x="0" y="0"/>
                </a:moveTo>
                <a:lnTo>
                  <a:pt x="132484" y="0"/>
                </a:lnTo>
                <a:lnTo>
                  <a:pt x="132484" y="1020257"/>
                </a:lnTo>
                <a:lnTo>
                  <a:pt x="0" y="1020257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8451C9-739D-DADA-47C0-2E812D11AE13}"/>
              </a:ext>
            </a:extLst>
          </p:cNvPr>
          <p:cNvSpPr/>
          <p:nvPr/>
        </p:nvSpPr>
        <p:spPr>
          <a:xfrm>
            <a:off x="4766845" y="-3535632"/>
            <a:ext cx="78787" cy="2870963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99ACAEF-524A-3E42-7199-CDC797D8305B}"/>
              </a:ext>
            </a:extLst>
          </p:cNvPr>
          <p:cNvSpPr/>
          <p:nvPr/>
        </p:nvSpPr>
        <p:spPr>
          <a:xfrm>
            <a:off x="4139312" y="-426663"/>
            <a:ext cx="97690" cy="14038"/>
          </a:xfrm>
          <a:custGeom>
            <a:avLst/>
            <a:gdLst>
              <a:gd name="connsiteX0" fmla="*/ 97690 w 97690"/>
              <a:gd name="connsiteY0" fmla="*/ 0 h 14038"/>
              <a:gd name="connsiteX1" fmla="*/ 97690 w 97690"/>
              <a:gd name="connsiteY1" fmla="*/ 1 h 14038"/>
              <a:gd name="connsiteX2" fmla="*/ 0 w 97690"/>
              <a:gd name="connsiteY2" fmla="*/ 14038 h 14038"/>
              <a:gd name="connsiteX3" fmla="*/ 97690 w 97690"/>
              <a:gd name="connsiteY3" fmla="*/ 0 h 1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90" h="14038">
                <a:moveTo>
                  <a:pt x="97690" y="0"/>
                </a:moveTo>
                <a:lnTo>
                  <a:pt x="97690" y="1"/>
                </a:lnTo>
                <a:lnTo>
                  <a:pt x="0" y="14038"/>
                </a:lnTo>
                <a:lnTo>
                  <a:pt x="97690" y="0"/>
                </a:lnTo>
                <a:close/>
              </a:path>
            </a:pathLst>
          </a:custGeom>
          <a:solidFill>
            <a:srgbClr val="FF5B5B"/>
          </a:solidFill>
          <a:ln w="26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0FF557F-EBC3-9CA3-A37C-9B9A1A6CAB36}"/>
              </a:ext>
            </a:extLst>
          </p:cNvPr>
          <p:cNvSpPr/>
          <p:nvPr/>
        </p:nvSpPr>
        <p:spPr>
          <a:xfrm>
            <a:off x="4198201" y="-426662"/>
            <a:ext cx="38802" cy="152000"/>
          </a:xfrm>
          <a:custGeom>
            <a:avLst/>
            <a:gdLst>
              <a:gd name="connsiteX0" fmla="*/ 38802 w 38802"/>
              <a:gd name="connsiteY0" fmla="*/ 0 h 152000"/>
              <a:gd name="connsiteX1" fmla="*/ 0 w 38802"/>
              <a:gd name="connsiteY1" fmla="*/ 152000 h 152000"/>
              <a:gd name="connsiteX2" fmla="*/ 38801 w 38802"/>
              <a:gd name="connsiteY2" fmla="*/ 0 h 152000"/>
              <a:gd name="connsiteX3" fmla="*/ 38802 w 38802"/>
              <a:gd name="connsiteY3" fmla="*/ 0 h 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02" h="152000">
                <a:moveTo>
                  <a:pt x="38802" y="0"/>
                </a:moveTo>
                <a:lnTo>
                  <a:pt x="0" y="152000"/>
                </a:lnTo>
                <a:lnTo>
                  <a:pt x="38801" y="0"/>
                </a:lnTo>
                <a:lnTo>
                  <a:pt x="38802" y="0"/>
                </a:lnTo>
                <a:close/>
              </a:path>
            </a:pathLst>
          </a:custGeom>
          <a:solidFill>
            <a:srgbClr val="FF5B5B"/>
          </a:solidFill>
          <a:ln w="26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F2B6732-D44E-E21E-CD9C-4D08B6FF018C}"/>
              </a:ext>
            </a:extLst>
          </p:cNvPr>
          <p:cNvSpPr/>
          <p:nvPr/>
        </p:nvSpPr>
        <p:spPr>
          <a:xfrm>
            <a:off x="4101994" y="-412625"/>
            <a:ext cx="37319" cy="5363"/>
          </a:xfrm>
          <a:custGeom>
            <a:avLst/>
            <a:gdLst>
              <a:gd name="connsiteX0" fmla="*/ 37319 w 37319"/>
              <a:gd name="connsiteY0" fmla="*/ 0 h 5363"/>
              <a:gd name="connsiteX1" fmla="*/ 0 w 37319"/>
              <a:gd name="connsiteY1" fmla="*/ 5363 h 5363"/>
              <a:gd name="connsiteX2" fmla="*/ 1 w 37319"/>
              <a:gd name="connsiteY2" fmla="*/ 5363 h 5363"/>
              <a:gd name="connsiteX3" fmla="*/ 37319 w 37319"/>
              <a:gd name="connsiteY3" fmla="*/ 0 h 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9" h="5363">
                <a:moveTo>
                  <a:pt x="37319" y="0"/>
                </a:moveTo>
                <a:lnTo>
                  <a:pt x="0" y="5363"/>
                </a:lnTo>
                <a:lnTo>
                  <a:pt x="1" y="5363"/>
                </a:lnTo>
                <a:lnTo>
                  <a:pt x="37319" y="0"/>
                </a:lnTo>
                <a:close/>
              </a:path>
            </a:pathLst>
          </a:custGeom>
          <a:solidFill>
            <a:srgbClr val="FF5B5B"/>
          </a:solidFill>
          <a:ln w="26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ADE47D-2FF0-49CE-E076-6CBA7CB3DC8D}"/>
              </a:ext>
            </a:extLst>
          </p:cNvPr>
          <p:cNvSpPr txBox="1">
            <a:spLocks/>
          </p:cNvSpPr>
          <p:nvPr/>
        </p:nvSpPr>
        <p:spPr>
          <a:xfrm>
            <a:off x="493116" y="647147"/>
            <a:ext cx="7954413" cy="583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SUSTAINABILITY</a:t>
            </a:r>
          </a:p>
        </p:txBody>
      </p:sp>
      <p:sp>
        <p:nvSpPr>
          <p:cNvPr id="19" name="!!shape 1">
            <a:extLst>
              <a:ext uri="{FF2B5EF4-FFF2-40B4-BE49-F238E27FC236}">
                <a16:creationId xmlns:a16="http://schemas.microsoft.com/office/drawing/2014/main" id="{8C5F7AB4-5997-5770-0D93-6121D1C3A75F}"/>
              </a:ext>
            </a:extLst>
          </p:cNvPr>
          <p:cNvSpPr/>
          <p:nvPr/>
        </p:nvSpPr>
        <p:spPr>
          <a:xfrm rot="10800000">
            <a:off x="-1528948" y="1455432"/>
            <a:ext cx="2052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1" name="!!shape 1">
            <a:extLst>
              <a:ext uri="{FF2B5EF4-FFF2-40B4-BE49-F238E27FC236}">
                <a16:creationId xmlns:a16="http://schemas.microsoft.com/office/drawing/2014/main" id="{7902870C-EF5E-2943-76CF-AB23829291CE}"/>
              </a:ext>
            </a:extLst>
          </p:cNvPr>
          <p:cNvSpPr/>
          <p:nvPr/>
        </p:nvSpPr>
        <p:spPr>
          <a:xfrm rot="10800000">
            <a:off x="-1528948" y="1455432"/>
            <a:ext cx="2052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2" name="!!shape 1">
            <a:extLst>
              <a:ext uri="{FF2B5EF4-FFF2-40B4-BE49-F238E27FC236}">
                <a16:creationId xmlns:a16="http://schemas.microsoft.com/office/drawing/2014/main" id="{ECAA8389-1190-10EB-9100-DF9BA64A1D17}"/>
              </a:ext>
            </a:extLst>
          </p:cNvPr>
          <p:cNvSpPr/>
          <p:nvPr/>
        </p:nvSpPr>
        <p:spPr>
          <a:xfrm rot="10800000">
            <a:off x="-1528948" y="1455432"/>
            <a:ext cx="2052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4AD3749-C91A-971D-BBBC-21C535413868}"/>
              </a:ext>
            </a:extLst>
          </p:cNvPr>
          <p:cNvSpPr txBox="1"/>
          <p:nvPr/>
        </p:nvSpPr>
        <p:spPr>
          <a:xfrm>
            <a:off x="1011772" y="4240109"/>
            <a:ext cx="39273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https://www.iea.org/reports/global-ev-outlook-2024/trends-in-electric-cars</a:t>
            </a:r>
          </a:p>
          <a:p>
            <a:r>
              <a:rPr lang="en-US" sz="7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[2</a:t>
            </a:r>
            <a:r>
              <a: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McKinsey Mobility Consumer Pulse, Media presentation, June 2024</a:t>
            </a:r>
          </a:p>
          <a:p>
            <a:r>
              <a: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A comparative evaluation of CO</a:t>
            </a:r>
            <a:r>
              <a:rPr lang="en-US" sz="7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emissions between internal combustion and electric vehicles in small isolated electrical power systems - Case study of the Canary Islands, </a:t>
            </a:r>
          </a:p>
          <a:p>
            <a:r>
              <a: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https://doi.org/10.1016/j.jclepro.2022.133252</a:t>
            </a:r>
            <a:endParaRPr lang="en-US" sz="7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!!22">
            <a:extLst>
              <a:ext uri="{FF2B5EF4-FFF2-40B4-BE49-F238E27FC236}">
                <a16:creationId xmlns:a16="http://schemas.microsoft.com/office/drawing/2014/main" id="{4029ECC1-CFD4-07B2-657A-3BFC21BCE9BD}"/>
              </a:ext>
            </a:extLst>
          </p:cNvPr>
          <p:cNvSpPr/>
          <p:nvPr/>
        </p:nvSpPr>
        <p:spPr>
          <a:xfrm>
            <a:off x="8447529" y="4433506"/>
            <a:ext cx="1032720" cy="709994"/>
          </a:xfrm>
          <a:custGeom>
            <a:avLst/>
            <a:gdLst>
              <a:gd name="connsiteX0" fmla="*/ 1686255 w 1783777"/>
              <a:gd name="connsiteY0" fmla="*/ 466012 h 1226346"/>
              <a:gd name="connsiteX1" fmla="*/ 1581681 w 1783777"/>
              <a:gd name="connsiteY1" fmla="*/ 382341 h 1226346"/>
              <a:gd name="connsiteX2" fmla="*/ 1580426 w 1783777"/>
              <a:gd name="connsiteY2" fmla="*/ 381255 h 1226346"/>
              <a:gd name="connsiteX3" fmla="*/ 1677782 w 1783777"/>
              <a:gd name="connsiteY3" fmla="*/ 361772 h 1226346"/>
              <a:gd name="connsiteX4" fmla="*/ 1700163 w 1783777"/>
              <a:gd name="connsiteY4" fmla="*/ 334458 h 1226346"/>
              <a:gd name="connsiteX5" fmla="*/ 1700163 w 1783777"/>
              <a:gd name="connsiteY5" fmla="*/ 250844 h 1226346"/>
              <a:gd name="connsiteX6" fmla="*/ 1672291 w 1783777"/>
              <a:gd name="connsiteY6" fmla="*/ 222972 h 1226346"/>
              <a:gd name="connsiteX7" fmla="*/ 1532933 w 1783777"/>
              <a:gd name="connsiteY7" fmla="*/ 222972 h 1226346"/>
              <a:gd name="connsiteX8" fmla="*/ 1505062 w 1783777"/>
              <a:gd name="connsiteY8" fmla="*/ 250844 h 1226346"/>
              <a:gd name="connsiteX9" fmla="*/ 1505062 w 1783777"/>
              <a:gd name="connsiteY9" fmla="*/ 299675 h 1226346"/>
              <a:gd name="connsiteX10" fmla="*/ 1503139 w 1783777"/>
              <a:gd name="connsiteY10" fmla="*/ 297083 h 1226346"/>
              <a:gd name="connsiteX11" fmla="*/ 1494303 w 1783777"/>
              <a:gd name="connsiteY11" fmla="*/ 285126 h 1226346"/>
              <a:gd name="connsiteX12" fmla="*/ 1456426 w 1783777"/>
              <a:gd name="connsiteY12" fmla="*/ 221439 h 1226346"/>
              <a:gd name="connsiteX13" fmla="*/ 1409323 w 1783777"/>
              <a:gd name="connsiteY13" fmla="*/ 117841 h 1226346"/>
              <a:gd name="connsiteX14" fmla="*/ 1226347 w 1783777"/>
              <a:gd name="connsiteY14" fmla="*/ 0 h 1226346"/>
              <a:gd name="connsiteX15" fmla="*/ 557430 w 1783777"/>
              <a:gd name="connsiteY15" fmla="*/ 0 h 1226346"/>
              <a:gd name="connsiteX16" fmla="*/ 374454 w 1783777"/>
              <a:gd name="connsiteY16" fmla="*/ 117841 h 1226346"/>
              <a:gd name="connsiteX17" fmla="*/ 327379 w 1783777"/>
              <a:gd name="connsiteY17" fmla="*/ 221411 h 1226346"/>
              <a:gd name="connsiteX18" fmla="*/ 289501 w 1783777"/>
              <a:gd name="connsiteY18" fmla="*/ 285126 h 1226346"/>
              <a:gd name="connsiteX19" fmla="*/ 280666 w 1783777"/>
              <a:gd name="connsiteY19" fmla="*/ 297083 h 1226346"/>
              <a:gd name="connsiteX20" fmla="*/ 278743 w 1783777"/>
              <a:gd name="connsiteY20" fmla="*/ 299675 h 1226346"/>
              <a:gd name="connsiteX21" fmla="*/ 278743 w 1783777"/>
              <a:gd name="connsiteY21" fmla="*/ 250844 h 1226346"/>
              <a:gd name="connsiteX22" fmla="*/ 250872 w 1783777"/>
              <a:gd name="connsiteY22" fmla="*/ 222972 h 1226346"/>
              <a:gd name="connsiteX23" fmla="*/ 111486 w 1783777"/>
              <a:gd name="connsiteY23" fmla="*/ 222972 h 1226346"/>
              <a:gd name="connsiteX24" fmla="*/ 83615 w 1783777"/>
              <a:gd name="connsiteY24" fmla="*/ 250844 h 1226346"/>
              <a:gd name="connsiteX25" fmla="*/ 83615 w 1783777"/>
              <a:gd name="connsiteY25" fmla="*/ 334458 h 1226346"/>
              <a:gd name="connsiteX26" fmla="*/ 106023 w 1783777"/>
              <a:gd name="connsiteY26" fmla="*/ 361772 h 1226346"/>
              <a:gd name="connsiteX27" fmla="*/ 203378 w 1783777"/>
              <a:gd name="connsiteY27" fmla="*/ 381255 h 1226346"/>
              <a:gd name="connsiteX28" fmla="*/ 202124 w 1783777"/>
              <a:gd name="connsiteY28" fmla="*/ 382341 h 1226346"/>
              <a:gd name="connsiteX29" fmla="*/ 97522 w 1783777"/>
              <a:gd name="connsiteY29" fmla="*/ 466012 h 1226346"/>
              <a:gd name="connsiteX30" fmla="*/ 0 w 1783777"/>
              <a:gd name="connsiteY30" fmla="*/ 668916 h 1226346"/>
              <a:gd name="connsiteX31" fmla="*/ 0 w 1783777"/>
              <a:gd name="connsiteY31" fmla="*/ 1142732 h 1226346"/>
              <a:gd name="connsiteX32" fmla="*/ 83615 w 1783777"/>
              <a:gd name="connsiteY32" fmla="*/ 1226347 h 1226346"/>
              <a:gd name="connsiteX33" fmla="*/ 306587 w 1783777"/>
              <a:gd name="connsiteY33" fmla="*/ 1226347 h 1226346"/>
              <a:gd name="connsiteX34" fmla="*/ 390201 w 1783777"/>
              <a:gd name="connsiteY34" fmla="*/ 1142732 h 1226346"/>
              <a:gd name="connsiteX35" fmla="*/ 390201 w 1783777"/>
              <a:gd name="connsiteY35" fmla="*/ 1086989 h 1226346"/>
              <a:gd name="connsiteX36" fmla="*/ 1393576 w 1783777"/>
              <a:gd name="connsiteY36" fmla="*/ 1086989 h 1226346"/>
              <a:gd name="connsiteX37" fmla="*/ 1393576 w 1783777"/>
              <a:gd name="connsiteY37" fmla="*/ 1142732 h 1226346"/>
              <a:gd name="connsiteX38" fmla="*/ 1477190 w 1783777"/>
              <a:gd name="connsiteY38" fmla="*/ 1226347 h 1226346"/>
              <a:gd name="connsiteX39" fmla="*/ 1700163 w 1783777"/>
              <a:gd name="connsiteY39" fmla="*/ 1226347 h 1226346"/>
              <a:gd name="connsiteX40" fmla="*/ 1783777 w 1783777"/>
              <a:gd name="connsiteY40" fmla="*/ 1142732 h 1226346"/>
              <a:gd name="connsiteX41" fmla="*/ 1783777 w 1783777"/>
              <a:gd name="connsiteY41" fmla="*/ 668916 h 1226346"/>
              <a:gd name="connsiteX42" fmla="*/ 1686255 w 1783777"/>
              <a:gd name="connsiteY42" fmla="*/ 466012 h 1226346"/>
              <a:gd name="connsiteX43" fmla="*/ 1432986 w 1783777"/>
              <a:gd name="connsiteY43" fmla="*/ 1031246 h 1226346"/>
              <a:gd name="connsiteX44" fmla="*/ 1369077 w 1783777"/>
              <a:gd name="connsiteY44" fmla="*/ 967337 h 1226346"/>
              <a:gd name="connsiteX45" fmla="*/ 1254218 w 1783777"/>
              <a:gd name="connsiteY45" fmla="*/ 919760 h 1226346"/>
              <a:gd name="connsiteX46" fmla="*/ 515623 w 1783777"/>
              <a:gd name="connsiteY46" fmla="*/ 919760 h 1226346"/>
              <a:gd name="connsiteX47" fmla="*/ 400765 w 1783777"/>
              <a:gd name="connsiteY47" fmla="*/ 967337 h 1226346"/>
              <a:gd name="connsiteX48" fmla="*/ 336855 w 1783777"/>
              <a:gd name="connsiteY48" fmla="*/ 1031246 h 1226346"/>
              <a:gd name="connsiteX49" fmla="*/ 139358 w 1783777"/>
              <a:gd name="connsiteY49" fmla="*/ 1031246 h 1226346"/>
              <a:gd name="connsiteX50" fmla="*/ 55743 w 1783777"/>
              <a:gd name="connsiteY50" fmla="*/ 947632 h 1226346"/>
              <a:gd name="connsiteX51" fmla="*/ 55743 w 1783777"/>
              <a:gd name="connsiteY51" fmla="*/ 808274 h 1226346"/>
              <a:gd name="connsiteX52" fmla="*/ 83615 w 1783777"/>
              <a:gd name="connsiteY52" fmla="*/ 808274 h 1226346"/>
              <a:gd name="connsiteX53" fmla="*/ 83615 w 1783777"/>
              <a:gd name="connsiteY53" fmla="*/ 836146 h 1226346"/>
              <a:gd name="connsiteX54" fmla="*/ 195101 w 1783777"/>
              <a:gd name="connsiteY54" fmla="*/ 947632 h 1226346"/>
              <a:gd name="connsiteX55" fmla="*/ 278715 w 1783777"/>
              <a:gd name="connsiteY55" fmla="*/ 947632 h 1226346"/>
              <a:gd name="connsiteX56" fmla="*/ 306587 w 1783777"/>
              <a:gd name="connsiteY56" fmla="*/ 919760 h 1226346"/>
              <a:gd name="connsiteX57" fmla="*/ 278715 w 1783777"/>
              <a:gd name="connsiteY57" fmla="*/ 891889 h 1226346"/>
              <a:gd name="connsiteX58" fmla="*/ 195101 w 1783777"/>
              <a:gd name="connsiteY58" fmla="*/ 891889 h 1226346"/>
              <a:gd name="connsiteX59" fmla="*/ 139358 w 1783777"/>
              <a:gd name="connsiteY59" fmla="*/ 836146 h 1226346"/>
              <a:gd name="connsiteX60" fmla="*/ 139358 w 1783777"/>
              <a:gd name="connsiteY60" fmla="*/ 808274 h 1226346"/>
              <a:gd name="connsiteX61" fmla="*/ 195101 w 1783777"/>
              <a:gd name="connsiteY61" fmla="*/ 808274 h 1226346"/>
              <a:gd name="connsiteX62" fmla="*/ 270549 w 1783777"/>
              <a:gd name="connsiteY62" fmla="*/ 839518 h 1226346"/>
              <a:gd name="connsiteX63" fmla="*/ 290254 w 1783777"/>
              <a:gd name="connsiteY63" fmla="*/ 847684 h 1226346"/>
              <a:gd name="connsiteX64" fmla="*/ 309959 w 1783777"/>
              <a:gd name="connsiteY64" fmla="*/ 839518 h 1226346"/>
              <a:gd name="connsiteX65" fmla="*/ 309959 w 1783777"/>
              <a:gd name="connsiteY65" fmla="*/ 800108 h 1226346"/>
              <a:gd name="connsiteX66" fmla="*/ 195101 w 1783777"/>
              <a:gd name="connsiteY66" fmla="*/ 752531 h 1226346"/>
              <a:gd name="connsiteX67" fmla="*/ 55743 w 1783777"/>
              <a:gd name="connsiteY67" fmla="*/ 752531 h 1226346"/>
              <a:gd name="connsiteX68" fmla="*/ 55743 w 1783777"/>
              <a:gd name="connsiteY68" fmla="*/ 668916 h 1226346"/>
              <a:gd name="connsiteX69" fmla="*/ 59506 w 1783777"/>
              <a:gd name="connsiteY69" fmla="*/ 637617 h 1226346"/>
              <a:gd name="connsiteX70" fmla="*/ 139358 w 1783777"/>
              <a:gd name="connsiteY70" fmla="*/ 668916 h 1226346"/>
              <a:gd name="connsiteX71" fmla="*/ 362330 w 1783777"/>
              <a:gd name="connsiteY71" fmla="*/ 668916 h 1226346"/>
              <a:gd name="connsiteX72" fmla="*/ 382035 w 1783777"/>
              <a:gd name="connsiteY72" fmla="*/ 660750 h 1226346"/>
              <a:gd name="connsiteX73" fmla="*/ 418073 w 1783777"/>
              <a:gd name="connsiteY73" fmla="*/ 624712 h 1226346"/>
              <a:gd name="connsiteX74" fmla="*/ 454111 w 1783777"/>
              <a:gd name="connsiteY74" fmla="*/ 660750 h 1226346"/>
              <a:gd name="connsiteX75" fmla="*/ 473816 w 1783777"/>
              <a:gd name="connsiteY75" fmla="*/ 668916 h 1226346"/>
              <a:gd name="connsiteX76" fmla="*/ 796735 w 1783777"/>
              <a:gd name="connsiteY76" fmla="*/ 668916 h 1226346"/>
              <a:gd name="connsiteX77" fmla="*/ 872183 w 1783777"/>
              <a:gd name="connsiteY77" fmla="*/ 744365 h 1226346"/>
              <a:gd name="connsiteX78" fmla="*/ 891889 w 1783777"/>
              <a:gd name="connsiteY78" fmla="*/ 752531 h 1226346"/>
              <a:gd name="connsiteX79" fmla="*/ 911594 w 1783777"/>
              <a:gd name="connsiteY79" fmla="*/ 744365 h 1226346"/>
              <a:gd name="connsiteX80" fmla="*/ 987042 w 1783777"/>
              <a:gd name="connsiteY80" fmla="*/ 668916 h 1226346"/>
              <a:gd name="connsiteX81" fmla="*/ 1309961 w 1783777"/>
              <a:gd name="connsiteY81" fmla="*/ 668916 h 1226346"/>
              <a:gd name="connsiteX82" fmla="*/ 1329666 w 1783777"/>
              <a:gd name="connsiteY82" fmla="*/ 660750 h 1226346"/>
              <a:gd name="connsiteX83" fmla="*/ 1365704 w 1783777"/>
              <a:gd name="connsiteY83" fmla="*/ 624712 h 1226346"/>
              <a:gd name="connsiteX84" fmla="*/ 1401742 w 1783777"/>
              <a:gd name="connsiteY84" fmla="*/ 660750 h 1226346"/>
              <a:gd name="connsiteX85" fmla="*/ 1421447 w 1783777"/>
              <a:gd name="connsiteY85" fmla="*/ 668916 h 1226346"/>
              <a:gd name="connsiteX86" fmla="*/ 1644419 w 1783777"/>
              <a:gd name="connsiteY86" fmla="*/ 668916 h 1226346"/>
              <a:gd name="connsiteX87" fmla="*/ 1724271 w 1783777"/>
              <a:gd name="connsiteY87" fmla="*/ 637617 h 1226346"/>
              <a:gd name="connsiteX88" fmla="*/ 1728034 w 1783777"/>
              <a:gd name="connsiteY88" fmla="*/ 668916 h 1226346"/>
              <a:gd name="connsiteX89" fmla="*/ 1728034 w 1783777"/>
              <a:gd name="connsiteY89" fmla="*/ 752531 h 1226346"/>
              <a:gd name="connsiteX90" fmla="*/ 1588676 w 1783777"/>
              <a:gd name="connsiteY90" fmla="*/ 752531 h 1226346"/>
              <a:gd name="connsiteX91" fmla="*/ 1473818 w 1783777"/>
              <a:gd name="connsiteY91" fmla="*/ 800108 h 1226346"/>
              <a:gd name="connsiteX92" fmla="*/ 1473818 w 1783777"/>
              <a:gd name="connsiteY92" fmla="*/ 839518 h 1226346"/>
              <a:gd name="connsiteX93" fmla="*/ 1493523 w 1783777"/>
              <a:gd name="connsiteY93" fmla="*/ 847684 h 1226346"/>
              <a:gd name="connsiteX94" fmla="*/ 1513228 w 1783777"/>
              <a:gd name="connsiteY94" fmla="*/ 839518 h 1226346"/>
              <a:gd name="connsiteX95" fmla="*/ 1588676 w 1783777"/>
              <a:gd name="connsiteY95" fmla="*/ 808274 h 1226346"/>
              <a:gd name="connsiteX96" fmla="*/ 1644419 w 1783777"/>
              <a:gd name="connsiteY96" fmla="*/ 808274 h 1226346"/>
              <a:gd name="connsiteX97" fmla="*/ 1644419 w 1783777"/>
              <a:gd name="connsiteY97" fmla="*/ 836146 h 1226346"/>
              <a:gd name="connsiteX98" fmla="*/ 1588676 w 1783777"/>
              <a:gd name="connsiteY98" fmla="*/ 891889 h 1226346"/>
              <a:gd name="connsiteX99" fmla="*/ 1505062 w 1783777"/>
              <a:gd name="connsiteY99" fmla="*/ 891889 h 1226346"/>
              <a:gd name="connsiteX100" fmla="*/ 1477190 w 1783777"/>
              <a:gd name="connsiteY100" fmla="*/ 919760 h 1226346"/>
              <a:gd name="connsiteX101" fmla="*/ 1505062 w 1783777"/>
              <a:gd name="connsiteY101" fmla="*/ 947632 h 1226346"/>
              <a:gd name="connsiteX102" fmla="*/ 1588676 w 1783777"/>
              <a:gd name="connsiteY102" fmla="*/ 947632 h 1226346"/>
              <a:gd name="connsiteX103" fmla="*/ 1700163 w 1783777"/>
              <a:gd name="connsiteY103" fmla="*/ 836146 h 1226346"/>
              <a:gd name="connsiteX104" fmla="*/ 1700163 w 1783777"/>
              <a:gd name="connsiteY104" fmla="*/ 808274 h 1226346"/>
              <a:gd name="connsiteX105" fmla="*/ 1728034 w 1783777"/>
              <a:gd name="connsiteY105" fmla="*/ 808274 h 1226346"/>
              <a:gd name="connsiteX106" fmla="*/ 1728034 w 1783777"/>
              <a:gd name="connsiteY106" fmla="*/ 947632 h 1226346"/>
              <a:gd name="connsiteX107" fmla="*/ 1644419 w 1783777"/>
              <a:gd name="connsiteY107" fmla="*/ 1031246 h 1226346"/>
              <a:gd name="connsiteX108" fmla="*/ 1354165 w 1783777"/>
              <a:gd name="connsiteY108" fmla="*/ 1031246 h 1226346"/>
              <a:gd name="connsiteX109" fmla="*/ 415676 w 1783777"/>
              <a:gd name="connsiteY109" fmla="*/ 1031246 h 1226346"/>
              <a:gd name="connsiteX110" fmla="*/ 440175 w 1783777"/>
              <a:gd name="connsiteY110" fmla="*/ 1006747 h 1226346"/>
              <a:gd name="connsiteX111" fmla="*/ 515623 w 1783777"/>
              <a:gd name="connsiteY111" fmla="*/ 975503 h 1226346"/>
              <a:gd name="connsiteX112" fmla="*/ 1254218 w 1783777"/>
              <a:gd name="connsiteY112" fmla="*/ 975503 h 1226346"/>
              <a:gd name="connsiteX113" fmla="*/ 1329666 w 1783777"/>
              <a:gd name="connsiteY113" fmla="*/ 1006747 h 1226346"/>
              <a:gd name="connsiteX114" fmla="*/ 322195 w 1783777"/>
              <a:gd name="connsiteY114" fmla="*/ 334458 h 1226346"/>
              <a:gd name="connsiteX115" fmla="*/ 1461582 w 1783777"/>
              <a:gd name="connsiteY115" fmla="*/ 334458 h 1226346"/>
              <a:gd name="connsiteX116" fmla="*/ 1546841 w 1783777"/>
              <a:gd name="connsiteY116" fmla="*/ 425877 h 1226346"/>
              <a:gd name="connsiteX117" fmla="*/ 1580371 w 1783777"/>
              <a:gd name="connsiteY117" fmla="*/ 452689 h 1226346"/>
              <a:gd name="connsiteX118" fmla="*/ 1383236 w 1783777"/>
              <a:gd name="connsiteY118" fmla="*/ 531538 h 1226346"/>
              <a:gd name="connsiteX119" fmla="*/ 1383180 w 1783777"/>
              <a:gd name="connsiteY119" fmla="*/ 531566 h 1226346"/>
              <a:gd name="connsiteX120" fmla="*/ 1373899 w 1783777"/>
              <a:gd name="connsiteY120" fmla="*/ 537697 h 1226346"/>
              <a:gd name="connsiteX121" fmla="*/ 1346027 w 1783777"/>
              <a:gd name="connsiteY121" fmla="*/ 565569 h 1226346"/>
              <a:gd name="connsiteX122" fmla="*/ 1298422 w 1783777"/>
              <a:gd name="connsiteY122" fmla="*/ 613173 h 1226346"/>
              <a:gd name="connsiteX123" fmla="*/ 975503 w 1783777"/>
              <a:gd name="connsiteY123" fmla="*/ 613173 h 1226346"/>
              <a:gd name="connsiteX124" fmla="*/ 955798 w 1783777"/>
              <a:gd name="connsiteY124" fmla="*/ 621340 h 1226346"/>
              <a:gd name="connsiteX125" fmla="*/ 891889 w 1783777"/>
              <a:gd name="connsiteY125" fmla="*/ 685249 h 1226346"/>
              <a:gd name="connsiteX126" fmla="*/ 827979 w 1783777"/>
              <a:gd name="connsiteY126" fmla="*/ 621340 h 1226346"/>
              <a:gd name="connsiteX127" fmla="*/ 808274 w 1783777"/>
              <a:gd name="connsiteY127" fmla="*/ 613173 h 1226346"/>
              <a:gd name="connsiteX128" fmla="*/ 485355 w 1783777"/>
              <a:gd name="connsiteY128" fmla="*/ 613173 h 1226346"/>
              <a:gd name="connsiteX129" fmla="*/ 437778 w 1783777"/>
              <a:gd name="connsiteY129" fmla="*/ 565597 h 1226346"/>
              <a:gd name="connsiteX130" fmla="*/ 409906 w 1783777"/>
              <a:gd name="connsiteY130" fmla="*/ 537725 h 1226346"/>
              <a:gd name="connsiteX131" fmla="*/ 400625 w 1783777"/>
              <a:gd name="connsiteY131" fmla="*/ 531593 h 1226346"/>
              <a:gd name="connsiteX132" fmla="*/ 400569 w 1783777"/>
              <a:gd name="connsiteY132" fmla="*/ 531566 h 1226346"/>
              <a:gd name="connsiteX133" fmla="*/ 203434 w 1783777"/>
              <a:gd name="connsiteY133" fmla="*/ 452717 h 1226346"/>
              <a:gd name="connsiteX134" fmla="*/ 236964 w 1783777"/>
              <a:gd name="connsiteY134" fmla="*/ 425905 h 1226346"/>
              <a:gd name="connsiteX135" fmla="*/ 322195 w 1783777"/>
              <a:gd name="connsiteY135" fmla="*/ 334458 h 1226346"/>
              <a:gd name="connsiteX136" fmla="*/ 1698518 w 1783777"/>
              <a:gd name="connsiteY136" fmla="*/ 569109 h 1226346"/>
              <a:gd name="connsiteX137" fmla="*/ 1644419 w 1783777"/>
              <a:gd name="connsiteY137" fmla="*/ 613173 h 1226346"/>
              <a:gd name="connsiteX138" fmla="*/ 1432986 w 1783777"/>
              <a:gd name="connsiteY138" fmla="*/ 613173 h 1226346"/>
              <a:gd name="connsiteX139" fmla="*/ 1405115 w 1783777"/>
              <a:gd name="connsiteY139" fmla="*/ 585302 h 1226346"/>
              <a:gd name="connsiteX140" fmla="*/ 1409240 w 1783777"/>
              <a:gd name="connsiteY140" fmla="*/ 581177 h 1226346"/>
              <a:gd name="connsiteX141" fmla="*/ 1630400 w 1783777"/>
              <a:gd name="connsiteY141" fmla="*/ 492713 h 1226346"/>
              <a:gd name="connsiteX142" fmla="*/ 1651415 w 1783777"/>
              <a:gd name="connsiteY142" fmla="*/ 509547 h 1226346"/>
              <a:gd name="connsiteX143" fmla="*/ 1698518 w 1783777"/>
              <a:gd name="connsiteY143" fmla="*/ 569109 h 1226346"/>
              <a:gd name="connsiteX144" fmla="*/ 1560805 w 1783777"/>
              <a:gd name="connsiteY144" fmla="*/ 278715 h 1226346"/>
              <a:gd name="connsiteX145" fmla="*/ 1644419 w 1783777"/>
              <a:gd name="connsiteY145" fmla="*/ 278715 h 1226346"/>
              <a:gd name="connsiteX146" fmla="*/ 1644419 w 1783777"/>
              <a:gd name="connsiteY146" fmla="*/ 311604 h 1226346"/>
              <a:gd name="connsiteX147" fmla="*/ 1560805 w 1783777"/>
              <a:gd name="connsiteY147" fmla="*/ 328326 h 1226346"/>
              <a:gd name="connsiteX148" fmla="*/ 378077 w 1783777"/>
              <a:gd name="connsiteY148" fmla="*/ 244489 h 1226346"/>
              <a:gd name="connsiteX149" fmla="*/ 425152 w 1783777"/>
              <a:gd name="connsiteY149" fmla="*/ 140918 h 1226346"/>
              <a:gd name="connsiteX150" fmla="*/ 557430 w 1783777"/>
              <a:gd name="connsiteY150" fmla="*/ 55743 h 1226346"/>
              <a:gd name="connsiteX151" fmla="*/ 1226347 w 1783777"/>
              <a:gd name="connsiteY151" fmla="*/ 55743 h 1226346"/>
              <a:gd name="connsiteX152" fmla="*/ 1358597 w 1783777"/>
              <a:gd name="connsiteY152" fmla="*/ 140891 h 1226346"/>
              <a:gd name="connsiteX153" fmla="*/ 1405700 w 1783777"/>
              <a:gd name="connsiteY153" fmla="*/ 244489 h 1226346"/>
              <a:gd name="connsiteX154" fmla="*/ 1423984 w 1783777"/>
              <a:gd name="connsiteY154" fmla="*/ 278715 h 1226346"/>
              <a:gd name="connsiteX155" fmla="*/ 359793 w 1783777"/>
              <a:gd name="connsiteY155" fmla="*/ 278715 h 1226346"/>
              <a:gd name="connsiteX156" fmla="*/ 378077 w 1783777"/>
              <a:gd name="connsiteY156" fmla="*/ 244489 h 1226346"/>
              <a:gd name="connsiteX157" fmla="*/ 139358 w 1783777"/>
              <a:gd name="connsiteY157" fmla="*/ 278715 h 1226346"/>
              <a:gd name="connsiteX158" fmla="*/ 222972 w 1783777"/>
              <a:gd name="connsiteY158" fmla="*/ 278715 h 1226346"/>
              <a:gd name="connsiteX159" fmla="*/ 222972 w 1783777"/>
              <a:gd name="connsiteY159" fmla="*/ 328326 h 1226346"/>
              <a:gd name="connsiteX160" fmla="*/ 139358 w 1783777"/>
              <a:gd name="connsiteY160" fmla="*/ 311604 h 1226346"/>
              <a:gd name="connsiteX161" fmla="*/ 132334 w 1783777"/>
              <a:gd name="connsiteY161" fmla="*/ 509547 h 1226346"/>
              <a:gd name="connsiteX162" fmla="*/ 153349 w 1783777"/>
              <a:gd name="connsiteY162" fmla="*/ 492713 h 1226346"/>
              <a:gd name="connsiteX163" fmla="*/ 374537 w 1783777"/>
              <a:gd name="connsiteY163" fmla="*/ 581177 h 1226346"/>
              <a:gd name="connsiteX164" fmla="*/ 378662 w 1783777"/>
              <a:gd name="connsiteY164" fmla="*/ 585302 h 1226346"/>
              <a:gd name="connsiteX165" fmla="*/ 350791 w 1783777"/>
              <a:gd name="connsiteY165" fmla="*/ 613173 h 1226346"/>
              <a:gd name="connsiteX166" fmla="*/ 139358 w 1783777"/>
              <a:gd name="connsiteY166" fmla="*/ 613173 h 1226346"/>
              <a:gd name="connsiteX167" fmla="*/ 85259 w 1783777"/>
              <a:gd name="connsiteY167" fmla="*/ 569109 h 1226346"/>
              <a:gd name="connsiteX168" fmla="*/ 132334 w 1783777"/>
              <a:gd name="connsiteY168" fmla="*/ 509547 h 1226346"/>
              <a:gd name="connsiteX169" fmla="*/ 306587 w 1783777"/>
              <a:gd name="connsiteY169" fmla="*/ 1170604 h 1226346"/>
              <a:gd name="connsiteX170" fmla="*/ 83615 w 1783777"/>
              <a:gd name="connsiteY170" fmla="*/ 1170604 h 1226346"/>
              <a:gd name="connsiteX171" fmla="*/ 55743 w 1783777"/>
              <a:gd name="connsiteY171" fmla="*/ 1142732 h 1226346"/>
              <a:gd name="connsiteX172" fmla="*/ 55743 w 1783777"/>
              <a:gd name="connsiteY172" fmla="*/ 1058421 h 1226346"/>
              <a:gd name="connsiteX173" fmla="*/ 139358 w 1783777"/>
              <a:gd name="connsiteY173" fmla="*/ 1086989 h 1226346"/>
              <a:gd name="connsiteX174" fmla="*/ 334458 w 1783777"/>
              <a:gd name="connsiteY174" fmla="*/ 1086989 h 1226346"/>
              <a:gd name="connsiteX175" fmla="*/ 334458 w 1783777"/>
              <a:gd name="connsiteY175" fmla="*/ 1142732 h 1226346"/>
              <a:gd name="connsiteX176" fmla="*/ 306587 w 1783777"/>
              <a:gd name="connsiteY176" fmla="*/ 1170604 h 1226346"/>
              <a:gd name="connsiteX177" fmla="*/ 1700163 w 1783777"/>
              <a:gd name="connsiteY177" fmla="*/ 1170604 h 1226346"/>
              <a:gd name="connsiteX178" fmla="*/ 1477190 w 1783777"/>
              <a:gd name="connsiteY178" fmla="*/ 1170604 h 1226346"/>
              <a:gd name="connsiteX179" fmla="*/ 1449319 w 1783777"/>
              <a:gd name="connsiteY179" fmla="*/ 1142732 h 1226346"/>
              <a:gd name="connsiteX180" fmla="*/ 1449319 w 1783777"/>
              <a:gd name="connsiteY180" fmla="*/ 1086989 h 1226346"/>
              <a:gd name="connsiteX181" fmla="*/ 1644419 w 1783777"/>
              <a:gd name="connsiteY181" fmla="*/ 1086989 h 1226346"/>
              <a:gd name="connsiteX182" fmla="*/ 1728034 w 1783777"/>
              <a:gd name="connsiteY182" fmla="*/ 1058421 h 1226346"/>
              <a:gd name="connsiteX183" fmla="*/ 1728034 w 1783777"/>
              <a:gd name="connsiteY183" fmla="*/ 1142732 h 1226346"/>
              <a:gd name="connsiteX184" fmla="*/ 1700163 w 1783777"/>
              <a:gd name="connsiteY184" fmla="*/ 1170604 h 122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783777" h="1226346">
                <a:moveTo>
                  <a:pt x="1686255" y="466012"/>
                </a:moveTo>
                <a:lnTo>
                  <a:pt x="1581681" y="382341"/>
                </a:lnTo>
                <a:cubicBezTo>
                  <a:pt x="1581263" y="382007"/>
                  <a:pt x="1580845" y="381589"/>
                  <a:pt x="1580426" y="381255"/>
                </a:cubicBezTo>
                <a:lnTo>
                  <a:pt x="1677782" y="361772"/>
                </a:lnTo>
                <a:cubicBezTo>
                  <a:pt x="1690798" y="359180"/>
                  <a:pt x="1700163" y="347753"/>
                  <a:pt x="1700163" y="334458"/>
                </a:cubicBezTo>
                <a:lnTo>
                  <a:pt x="1700163" y="250844"/>
                </a:lnTo>
                <a:cubicBezTo>
                  <a:pt x="1700163" y="235459"/>
                  <a:pt x="1687676" y="222972"/>
                  <a:pt x="1672291" y="222972"/>
                </a:cubicBezTo>
                <a:lnTo>
                  <a:pt x="1532933" y="222972"/>
                </a:lnTo>
                <a:cubicBezTo>
                  <a:pt x="1517548" y="222972"/>
                  <a:pt x="1505062" y="235459"/>
                  <a:pt x="1505062" y="250844"/>
                </a:cubicBezTo>
                <a:lnTo>
                  <a:pt x="1505062" y="299675"/>
                </a:lnTo>
                <a:cubicBezTo>
                  <a:pt x="1504421" y="298811"/>
                  <a:pt x="1503780" y="297947"/>
                  <a:pt x="1503139" y="297083"/>
                </a:cubicBezTo>
                <a:cubicBezTo>
                  <a:pt x="1501383" y="292233"/>
                  <a:pt x="1498261" y="288275"/>
                  <a:pt x="1494303" y="285126"/>
                </a:cubicBezTo>
                <a:cubicBezTo>
                  <a:pt x="1478612" y="262912"/>
                  <a:pt x="1465178" y="240671"/>
                  <a:pt x="1456426" y="221439"/>
                </a:cubicBezTo>
                <a:lnTo>
                  <a:pt x="1409323" y="117841"/>
                </a:lnTo>
                <a:cubicBezTo>
                  <a:pt x="1379306" y="51757"/>
                  <a:pt x="1298924" y="0"/>
                  <a:pt x="1226347" y="0"/>
                </a:cubicBezTo>
                <a:lnTo>
                  <a:pt x="557430" y="0"/>
                </a:lnTo>
                <a:cubicBezTo>
                  <a:pt x="484853" y="0"/>
                  <a:pt x="404471" y="51757"/>
                  <a:pt x="374454" y="117841"/>
                </a:cubicBezTo>
                <a:lnTo>
                  <a:pt x="327379" y="221411"/>
                </a:lnTo>
                <a:cubicBezTo>
                  <a:pt x="318627" y="240643"/>
                  <a:pt x="305193" y="262912"/>
                  <a:pt x="289501" y="285126"/>
                </a:cubicBezTo>
                <a:cubicBezTo>
                  <a:pt x="285544" y="288275"/>
                  <a:pt x="282450" y="292233"/>
                  <a:pt x="280666" y="297083"/>
                </a:cubicBezTo>
                <a:cubicBezTo>
                  <a:pt x="280025" y="297947"/>
                  <a:pt x="279412" y="298783"/>
                  <a:pt x="278743" y="299675"/>
                </a:cubicBezTo>
                <a:lnTo>
                  <a:pt x="278743" y="250844"/>
                </a:lnTo>
                <a:cubicBezTo>
                  <a:pt x="278743" y="235459"/>
                  <a:pt x="266257" y="222972"/>
                  <a:pt x="250872" y="222972"/>
                </a:cubicBezTo>
                <a:lnTo>
                  <a:pt x="111486" y="222972"/>
                </a:lnTo>
                <a:cubicBezTo>
                  <a:pt x="96101" y="222972"/>
                  <a:pt x="83615" y="235459"/>
                  <a:pt x="83615" y="250844"/>
                </a:cubicBezTo>
                <a:lnTo>
                  <a:pt x="83615" y="334458"/>
                </a:lnTo>
                <a:cubicBezTo>
                  <a:pt x="83615" y="347753"/>
                  <a:pt x="92979" y="359180"/>
                  <a:pt x="106023" y="361772"/>
                </a:cubicBezTo>
                <a:lnTo>
                  <a:pt x="203378" y="381255"/>
                </a:lnTo>
                <a:cubicBezTo>
                  <a:pt x="202960" y="381589"/>
                  <a:pt x="202542" y="382007"/>
                  <a:pt x="202124" y="382341"/>
                </a:cubicBezTo>
                <a:lnTo>
                  <a:pt x="97522" y="466012"/>
                </a:lnTo>
                <a:cubicBezTo>
                  <a:pt x="42839" y="509770"/>
                  <a:pt x="0" y="598903"/>
                  <a:pt x="0" y="668916"/>
                </a:cubicBezTo>
                <a:lnTo>
                  <a:pt x="0" y="1142732"/>
                </a:lnTo>
                <a:cubicBezTo>
                  <a:pt x="0" y="1188832"/>
                  <a:pt x="37515" y="1226347"/>
                  <a:pt x="83615" y="1226347"/>
                </a:cubicBezTo>
                <a:lnTo>
                  <a:pt x="306587" y="1226347"/>
                </a:lnTo>
                <a:cubicBezTo>
                  <a:pt x="352686" y="1226347"/>
                  <a:pt x="390201" y="1188832"/>
                  <a:pt x="390201" y="1142732"/>
                </a:cubicBezTo>
                <a:lnTo>
                  <a:pt x="390201" y="1086989"/>
                </a:lnTo>
                <a:lnTo>
                  <a:pt x="1393576" y="1086989"/>
                </a:lnTo>
                <a:lnTo>
                  <a:pt x="1393576" y="1142732"/>
                </a:lnTo>
                <a:cubicBezTo>
                  <a:pt x="1393576" y="1188832"/>
                  <a:pt x="1431091" y="1226347"/>
                  <a:pt x="1477190" y="1226347"/>
                </a:cubicBezTo>
                <a:lnTo>
                  <a:pt x="1700163" y="1226347"/>
                </a:lnTo>
                <a:cubicBezTo>
                  <a:pt x="1746262" y="1226347"/>
                  <a:pt x="1783777" y="1188832"/>
                  <a:pt x="1783777" y="1142732"/>
                </a:cubicBezTo>
                <a:lnTo>
                  <a:pt x="1783777" y="668916"/>
                </a:lnTo>
                <a:cubicBezTo>
                  <a:pt x="1783777" y="598903"/>
                  <a:pt x="1740939" y="509770"/>
                  <a:pt x="1686255" y="466012"/>
                </a:cubicBezTo>
                <a:close/>
                <a:moveTo>
                  <a:pt x="1432986" y="1031246"/>
                </a:moveTo>
                <a:lnTo>
                  <a:pt x="1369077" y="967337"/>
                </a:lnTo>
                <a:cubicBezTo>
                  <a:pt x="1341958" y="940218"/>
                  <a:pt x="1292569" y="919760"/>
                  <a:pt x="1254218" y="919760"/>
                </a:cubicBezTo>
                <a:lnTo>
                  <a:pt x="515623" y="919760"/>
                </a:lnTo>
                <a:cubicBezTo>
                  <a:pt x="477272" y="919760"/>
                  <a:pt x="427884" y="940218"/>
                  <a:pt x="400765" y="967337"/>
                </a:cubicBezTo>
                <a:lnTo>
                  <a:pt x="336855" y="1031246"/>
                </a:lnTo>
                <a:lnTo>
                  <a:pt x="139358" y="1031246"/>
                </a:lnTo>
                <a:cubicBezTo>
                  <a:pt x="93258" y="1031246"/>
                  <a:pt x="55743" y="993731"/>
                  <a:pt x="55743" y="947632"/>
                </a:cubicBezTo>
                <a:lnTo>
                  <a:pt x="55743" y="808274"/>
                </a:lnTo>
                <a:lnTo>
                  <a:pt x="83615" y="808274"/>
                </a:lnTo>
                <a:lnTo>
                  <a:pt x="83615" y="836146"/>
                </a:lnTo>
                <a:cubicBezTo>
                  <a:pt x="83615" y="897630"/>
                  <a:pt x="133616" y="947632"/>
                  <a:pt x="195101" y="947632"/>
                </a:cubicBezTo>
                <a:lnTo>
                  <a:pt x="278715" y="947632"/>
                </a:lnTo>
                <a:cubicBezTo>
                  <a:pt x="294100" y="947632"/>
                  <a:pt x="306587" y="935145"/>
                  <a:pt x="306587" y="919760"/>
                </a:cubicBezTo>
                <a:cubicBezTo>
                  <a:pt x="306587" y="904375"/>
                  <a:pt x="294100" y="891889"/>
                  <a:pt x="278715" y="891889"/>
                </a:cubicBezTo>
                <a:lnTo>
                  <a:pt x="195101" y="891889"/>
                </a:lnTo>
                <a:cubicBezTo>
                  <a:pt x="164358" y="891889"/>
                  <a:pt x="139358" y="866888"/>
                  <a:pt x="139358" y="836146"/>
                </a:cubicBezTo>
                <a:lnTo>
                  <a:pt x="139358" y="808274"/>
                </a:lnTo>
                <a:lnTo>
                  <a:pt x="195101" y="808274"/>
                </a:lnTo>
                <a:cubicBezTo>
                  <a:pt x="218234" y="808274"/>
                  <a:pt x="254188" y="823157"/>
                  <a:pt x="270549" y="839518"/>
                </a:cubicBezTo>
                <a:cubicBezTo>
                  <a:pt x="275984" y="844953"/>
                  <a:pt x="283119" y="847684"/>
                  <a:pt x="290254" y="847684"/>
                </a:cubicBezTo>
                <a:cubicBezTo>
                  <a:pt x="297389" y="847684"/>
                  <a:pt x="304524" y="844953"/>
                  <a:pt x="309959" y="839518"/>
                </a:cubicBezTo>
                <a:cubicBezTo>
                  <a:pt x="320857" y="828620"/>
                  <a:pt x="320857" y="811005"/>
                  <a:pt x="309959" y="800108"/>
                </a:cubicBezTo>
                <a:cubicBezTo>
                  <a:pt x="282840" y="772989"/>
                  <a:pt x="233480" y="752531"/>
                  <a:pt x="195101" y="752531"/>
                </a:cubicBezTo>
                <a:lnTo>
                  <a:pt x="55743" y="752531"/>
                </a:lnTo>
                <a:lnTo>
                  <a:pt x="55743" y="668916"/>
                </a:lnTo>
                <a:cubicBezTo>
                  <a:pt x="55743" y="659078"/>
                  <a:pt x="57304" y="648459"/>
                  <a:pt x="59506" y="637617"/>
                </a:cubicBezTo>
                <a:cubicBezTo>
                  <a:pt x="77343" y="656235"/>
                  <a:pt x="103292" y="668916"/>
                  <a:pt x="139358" y="668916"/>
                </a:cubicBezTo>
                <a:lnTo>
                  <a:pt x="362330" y="668916"/>
                </a:lnTo>
                <a:cubicBezTo>
                  <a:pt x="369716" y="668916"/>
                  <a:pt x="376795" y="665990"/>
                  <a:pt x="382035" y="660750"/>
                </a:cubicBezTo>
                <a:lnTo>
                  <a:pt x="418073" y="624712"/>
                </a:lnTo>
                <a:lnTo>
                  <a:pt x="454111" y="660750"/>
                </a:lnTo>
                <a:cubicBezTo>
                  <a:pt x="459323" y="665990"/>
                  <a:pt x="466430" y="668916"/>
                  <a:pt x="473816" y="668916"/>
                </a:cubicBezTo>
                <a:lnTo>
                  <a:pt x="796735" y="668916"/>
                </a:lnTo>
                <a:lnTo>
                  <a:pt x="872183" y="744365"/>
                </a:lnTo>
                <a:cubicBezTo>
                  <a:pt x="877618" y="749800"/>
                  <a:pt x="884753" y="752531"/>
                  <a:pt x="891889" y="752531"/>
                </a:cubicBezTo>
                <a:cubicBezTo>
                  <a:pt x="899024" y="752531"/>
                  <a:pt x="906159" y="749800"/>
                  <a:pt x="911594" y="744365"/>
                </a:cubicBezTo>
                <a:lnTo>
                  <a:pt x="987042" y="668916"/>
                </a:lnTo>
                <a:lnTo>
                  <a:pt x="1309961" y="668916"/>
                </a:lnTo>
                <a:cubicBezTo>
                  <a:pt x="1317347" y="668916"/>
                  <a:pt x="1324454" y="665990"/>
                  <a:pt x="1329666" y="660750"/>
                </a:cubicBezTo>
                <a:lnTo>
                  <a:pt x="1365704" y="624712"/>
                </a:lnTo>
                <a:lnTo>
                  <a:pt x="1401742" y="660750"/>
                </a:lnTo>
                <a:cubicBezTo>
                  <a:pt x="1406954" y="665990"/>
                  <a:pt x="1414061" y="668916"/>
                  <a:pt x="1421447" y="668916"/>
                </a:cubicBezTo>
                <a:lnTo>
                  <a:pt x="1644419" y="668916"/>
                </a:lnTo>
                <a:cubicBezTo>
                  <a:pt x="1680485" y="668916"/>
                  <a:pt x="1706434" y="656235"/>
                  <a:pt x="1724271" y="637617"/>
                </a:cubicBezTo>
                <a:cubicBezTo>
                  <a:pt x="1726473" y="648459"/>
                  <a:pt x="1728034" y="659078"/>
                  <a:pt x="1728034" y="668916"/>
                </a:cubicBezTo>
                <a:lnTo>
                  <a:pt x="1728034" y="752531"/>
                </a:lnTo>
                <a:lnTo>
                  <a:pt x="1588676" y="752531"/>
                </a:lnTo>
                <a:cubicBezTo>
                  <a:pt x="1550325" y="752531"/>
                  <a:pt x="1500937" y="772989"/>
                  <a:pt x="1473818" y="800108"/>
                </a:cubicBezTo>
                <a:cubicBezTo>
                  <a:pt x="1462920" y="811005"/>
                  <a:pt x="1462920" y="828620"/>
                  <a:pt x="1473818" y="839518"/>
                </a:cubicBezTo>
                <a:cubicBezTo>
                  <a:pt x="1479253" y="844953"/>
                  <a:pt x="1486388" y="847684"/>
                  <a:pt x="1493523" y="847684"/>
                </a:cubicBezTo>
                <a:cubicBezTo>
                  <a:pt x="1500658" y="847684"/>
                  <a:pt x="1507793" y="844953"/>
                  <a:pt x="1513228" y="839518"/>
                </a:cubicBezTo>
                <a:cubicBezTo>
                  <a:pt x="1529589" y="823157"/>
                  <a:pt x="1565543" y="808274"/>
                  <a:pt x="1588676" y="808274"/>
                </a:cubicBezTo>
                <a:lnTo>
                  <a:pt x="1644419" y="808274"/>
                </a:lnTo>
                <a:lnTo>
                  <a:pt x="1644419" y="836146"/>
                </a:lnTo>
                <a:cubicBezTo>
                  <a:pt x="1644419" y="866888"/>
                  <a:pt x="1619419" y="891889"/>
                  <a:pt x="1588676" y="891889"/>
                </a:cubicBezTo>
                <a:lnTo>
                  <a:pt x="1505062" y="891889"/>
                </a:lnTo>
                <a:cubicBezTo>
                  <a:pt x="1489677" y="891889"/>
                  <a:pt x="1477190" y="904375"/>
                  <a:pt x="1477190" y="919760"/>
                </a:cubicBezTo>
                <a:cubicBezTo>
                  <a:pt x="1477190" y="935145"/>
                  <a:pt x="1489677" y="947632"/>
                  <a:pt x="1505062" y="947632"/>
                </a:cubicBezTo>
                <a:lnTo>
                  <a:pt x="1588676" y="947632"/>
                </a:lnTo>
                <a:cubicBezTo>
                  <a:pt x="1650161" y="947632"/>
                  <a:pt x="1700163" y="897630"/>
                  <a:pt x="1700163" y="836146"/>
                </a:cubicBezTo>
                <a:lnTo>
                  <a:pt x="1700163" y="808274"/>
                </a:lnTo>
                <a:lnTo>
                  <a:pt x="1728034" y="808274"/>
                </a:lnTo>
                <a:lnTo>
                  <a:pt x="1728034" y="947632"/>
                </a:lnTo>
                <a:cubicBezTo>
                  <a:pt x="1728034" y="993731"/>
                  <a:pt x="1690519" y="1031246"/>
                  <a:pt x="1644419" y="1031246"/>
                </a:cubicBezTo>
                <a:close/>
                <a:moveTo>
                  <a:pt x="1354165" y="1031246"/>
                </a:moveTo>
                <a:lnTo>
                  <a:pt x="415676" y="1031246"/>
                </a:lnTo>
                <a:lnTo>
                  <a:pt x="440175" y="1006747"/>
                </a:lnTo>
                <a:cubicBezTo>
                  <a:pt x="456535" y="990386"/>
                  <a:pt x="492490" y="975503"/>
                  <a:pt x="515623" y="975503"/>
                </a:cubicBezTo>
                <a:lnTo>
                  <a:pt x="1254218" y="975503"/>
                </a:lnTo>
                <a:cubicBezTo>
                  <a:pt x="1277352" y="975503"/>
                  <a:pt x="1313306" y="990386"/>
                  <a:pt x="1329666" y="1006747"/>
                </a:cubicBezTo>
                <a:close/>
                <a:moveTo>
                  <a:pt x="322195" y="334458"/>
                </a:moveTo>
                <a:lnTo>
                  <a:pt x="1461582" y="334458"/>
                </a:lnTo>
                <a:cubicBezTo>
                  <a:pt x="1488590" y="370162"/>
                  <a:pt x="1519444" y="403942"/>
                  <a:pt x="1546841" y="425877"/>
                </a:cubicBezTo>
                <a:lnTo>
                  <a:pt x="1580371" y="452689"/>
                </a:lnTo>
                <a:lnTo>
                  <a:pt x="1383236" y="531538"/>
                </a:lnTo>
                <a:cubicBezTo>
                  <a:pt x="1383208" y="531538"/>
                  <a:pt x="1383208" y="531566"/>
                  <a:pt x="1383180" y="531566"/>
                </a:cubicBezTo>
                <a:cubicBezTo>
                  <a:pt x="1379807" y="532931"/>
                  <a:pt x="1376630" y="534966"/>
                  <a:pt x="1373899" y="537697"/>
                </a:cubicBezTo>
                <a:lnTo>
                  <a:pt x="1346027" y="565569"/>
                </a:lnTo>
                <a:lnTo>
                  <a:pt x="1298422" y="613173"/>
                </a:lnTo>
                <a:lnTo>
                  <a:pt x="975503" y="613173"/>
                </a:lnTo>
                <a:cubicBezTo>
                  <a:pt x="968117" y="613173"/>
                  <a:pt x="961010" y="616100"/>
                  <a:pt x="955798" y="621340"/>
                </a:cubicBezTo>
                <a:lnTo>
                  <a:pt x="891889" y="685249"/>
                </a:lnTo>
                <a:lnTo>
                  <a:pt x="827979" y="621340"/>
                </a:lnTo>
                <a:cubicBezTo>
                  <a:pt x="822767" y="616100"/>
                  <a:pt x="815660" y="613173"/>
                  <a:pt x="808274" y="613173"/>
                </a:cubicBezTo>
                <a:lnTo>
                  <a:pt x="485355" y="613173"/>
                </a:lnTo>
                <a:lnTo>
                  <a:pt x="437778" y="565597"/>
                </a:lnTo>
                <a:lnTo>
                  <a:pt x="409906" y="537725"/>
                </a:lnTo>
                <a:cubicBezTo>
                  <a:pt x="407175" y="534994"/>
                  <a:pt x="403998" y="532959"/>
                  <a:pt x="400625" y="531593"/>
                </a:cubicBezTo>
                <a:cubicBezTo>
                  <a:pt x="400597" y="531593"/>
                  <a:pt x="400597" y="531566"/>
                  <a:pt x="400569" y="531566"/>
                </a:cubicBezTo>
                <a:lnTo>
                  <a:pt x="203434" y="452717"/>
                </a:lnTo>
                <a:lnTo>
                  <a:pt x="236964" y="425905"/>
                </a:lnTo>
                <a:cubicBezTo>
                  <a:pt x="264333" y="403942"/>
                  <a:pt x="295187" y="370162"/>
                  <a:pt x="322195" y="334458"/>
                </a:cubicBezTo>
                <a:close/>
                <a:moveTo>
                  <a:pt x="1698518" y="569109"/>
                </a:moveTo>
                <a:cubicBezTo>
                  <a:pt x="1692916" y="598234"/>
                  <a:pt x="1674855" y="613173"/>
                  <a:pt x="1644419" y="613173"/>
                </a:cubicBezTo>
                <a:lnTo>
                  <a:pt x="1432986" y="613173"/>
                </a:lnTo>
                <a:lnTo>
                  <a:pt x="1405115" y="585302"/>
                </a:lnTo>
                <a:lnTo>
                  <a:pt x="1409240" y="581177"/>
                </a:lnTo>
                <a:lnTo>
                  <a:pt x="1630400" y="492713"/>
                </a:lnTo>
                <a:lnTo>
                  <a:pt x="1651415" y="509547"/>
                </a:lnTo>
                <a:cubicBezTo>
                  <a:pt x="1669086" y="523678"/>
                  <a:pt x="1685391" y="545167"/>
                  <a:pt x="1698518" y="569109"/>
                </a:cubicBezTo>
                <a:close/>
                <a:moveTo>
                  <a:pt x="1560805" y="278715"/>
                </a:moveTo>
                <a:lnTo>
                  <a:pt x="1644419" y="278715"/>
                </a:lnTo>
                <a:lnTo>
                  <a:pt x="1644419" y="311604"/>
                </a:lnTo>
                <a:lnTo>
                  <a:pt x="1560805" y="328326"/>
                </a:lnTo>
                <a:close/>
                <a:moveTo>
                  <a:pt x="378077" y="244489"/>
                </a:moveTo>
                <a:lnTo>
                  <a:pt x="425152" y="140918"/>
                </a:lnTo>
                <a:cubicBezTo>
                  <a:pt x="446167" y="94735"/>
                  <a:pt x="506732" y="55743"/>
                  <a:pt x="557430" y="55743"/>
                </a:cubicBezTo>
                <a:lnTo>
                  <a:pt x="1226347" y="55743"/>
                </a:lnTo>
                <a:cubicBezTo>
                  <a:pt x="1277045" y="55743"/>
                  <a:pt x="1337610" y="94735"/>
                  <a:pt x="1358597" y="140891"/>
                </a:cubicBezTo>
                <a:lnTo>
                  <a:pt x="1405700" y="244489"/>
                </a:lnTo>
                <a:cubicBezTo>
                  <a:pt x="1410605" y="255247"/>
                  <a:pt x="1416988" y="266870"/>
                  <a:pt x="1423984" y="278715"/>
                </a:cubicBezTo>
                <a:lnTo>
                  <a:pt x="359793" y="278715"/>
                </a:lnTo>
                <a:cubicBezTo>
                  <a:pt x="366789" y="266870"/>
                  <a:pt x="373200" y="255247"/>
                  <a:pt x="378077" y="244489"/>
                </a:cubicBezTo>
                <a:close/>
                <a:moveTo>
                  <a:pt x="139358" y="278715"/>
                </a:moveTo>
                <a:lnTo>
                  <a:pt x="222972" y="278715"/>
                </a:lnTo>
                <a:lnTo>
                  <a:pt x="222972" y="328326"/>
                </a:lnTo>
                <a:lnTo>
                  <a:pt x="139358" y="311604"/>
                </a:lnTo>
                <a:close/>
                <a:moveTo>
                  <a:pt x="132334" y="509547"/>
                </a:moveTo>
                <a:lnTo>
                  <a:pt x="153349" y="492713"/>
                </a:lnTo>
                <a:lnTo>
                  <a:pt x="374537" y="581177"/>
                </a:lnTo>
                <a:lnTo>
                  <a:pt x="378662" y="585302"/>
                </a:lnTo>
                <a:lnTo>
                  <a:pt x="350791" y="613173"/>
                </a:lnTo>
                <a:lnTo>
                  <a:pt x="139358" y="613173"/>
                </a:lnTo>
                <a:cubicBezTo>
                  <a:pt x="108922" y="613173"/>
                  <a:pt x="90861" y="598234"/>
                  <a:pt x="85259" y="569109"/>
                </a:cubicBezTo>
                <a:cubicBezTo>
                  <a:pt x="98386" y="545167"/>
                  <a:pt x="114663" y="523678"/>
                  <a:pt x="132334" y="509547"/>
                </a:cubicBezTo>
                <a:close/>
                <a:moveTo>
                  <a:pt x="306587" y="1170604"/>
                </a:moveTo>
                <a:lnTo>
                  <a:pt x="83615" y="1170604"/>
                </a:lnTo>
                <a:cubicBezTo>
                  <a:pt x="68257" y="1170604"/>
                  <a:pt x="55743" y="1158089"/>
                  <a:pt x="55743" y="1142732"/>
                </a:cubicBezTo>
                <a:lnTo>
                  <a:pt x="55743" y="1058421"/>
                </a:lnTo>
                <a:cubicBezTo>
                  <a:pt x="79099" y="1076091"/>
                  <a:pt x="107863" y="1086989"/>
                  <a:pt x="139358" y="1086989"/>
                </a:cubicBezTo>
                <a:lnTo>
                  <a:pt x="334458" y="1086989"/>
                </a:lnTo>
                <a:lnTo>
                  <a:pt x="334458" y="1142732"/>
                </a:lnTo>
                <a:cubicBezTo>
                  <a:pt x="334458" y="1158089"/>
                  <a:pt x="321944" y="1170604"/>
                  <a:pt x="306587" y="1170604"/>
                </a:cubicBezTo>
                <a:close/>
                <a:moveTo>
                  <a:pt x="1700163" y="1170604"/>
                </a:moveTo>
                <a:lnTo>
                  <a:pt x="1477190" y="1170604"/>
                </a:lnTo>
                <a:cubicBezTo>
                  <a:pt x="1461833" y="1170604"/>
                  <a:pt x="1449319" y="1158089"/>
                  <a:pt x="1449319" y="1142732"/>
                </a:cubicBezTo>
                <a:lnTo>
                  <a:pt x="1449319" y="1086989"/>
                </a:lnTo>
                <a:lnTo>
                  <a:pt x="1644419" y="1086989"/>
                </a:lnTo>
                <a:cubicBezTo>
                  <a:pt x="1675914" y="1086989"/>
                  <a:pt x="1704678" y="1076091"/>
                  <a:pt x="1728034" y="1058421"/>
                </a:cubicBezTo>
                <a:lnTo>
                  <a:pt x="1728034" y="1142732"/>
                </a:lnTo>
                <a:cubicBezTo>
                  <a:pt x="1728034" y="1158089"/>
                  <a:pt x="1715520" y="1170604"/>
                  <a:pt x="1700163" y="1170604"/>
                </a:cubicBezTo>
                <a:close/>
              </a:path>
            </a:pathLst>
          </a:custGeom>
          <a:solidFill>
            <a:srgbClr val="9DC3E6">
              <a:alpha val="35000"/>
            </a:srgbClr>
          </a:solidFill>
          <a:ln w="3898" cap="flat">
            <a:noFill/>
            <a:prstDash val="solid"/>
            <a:miter/>
          </a:ln>
          <a:effectLst>
            <a:glow rad="25400">
              <a:srgbClr val="00B0F0">
                <a:alpha val="4000"/>
              </a:srgbClr>
            </a:glo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4F7A1EE-E609-DFBA-2F76-F6E76F300B89}"/>
              </a:ext>
            </a:extLst>
          </p:cNvPr>
          <p:cNvSpPr txBox="1">
            <a:spLocks/>
          </p:cNvSpPr>
          <p:nvPr/>
        </p:nvSpPr>
        <p:spPr>
          <a:xfrm>
            <a:off x="319803" y="1699440"/>
            <a:ext cx="3782191" cy="2512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</a:pP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FACTS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20% of CO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emissions are driven by consumer vehicles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20% of new car buyers consider EV</a:t>
            </a:r>
          </a:p>
          <a:p>
            <a:pPr marL="257175" indent="-257175" defTabSz="6858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For half of </a:t>
            </a:r>
            <a:r>
              <a:rPr lang="en-US" sz="1400">
                <a:solidFill>
                  <a:schemeClr val="tx1"/>
                </a:solidFill>
              </a:rPr>
              <a:t>them range </a:t>
            </a:r>
            <a:r>
              <a:rPr lang="en-US" sz="1400" dirty="0">
                <a:solidFill>
                  <a:schemeClr val="tx1"/>
                </a:solidFill>
              </a:rPr>
              <a:t>is a deal breaker</a:t>
            </a:r>
          </a:p>
          <a:p>
            <a:pPr marL="257175" indent="-257175" defTabSz="6858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Translates in to 8M potential buyers</a:t>
            </a:r>
          </a:p>
          <a:p>
            <a:pPr marL="257175" indent="-257175" defTabSz="6858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Each ICE car replaced by EV saves 15T of CO</a:t>
            </a:r>
            <a:r>
              <a:rPr lang="en-US" sz="1400" baseline="-25000" dirty="0">
                <a:solidFill>
                  <a:schemeClr val="tx1"/>
                </a:solidFill>
              </a:rPr>
              <a:t>2 </a:t>
            </a:r>
            <a:r>
              <a:rPr lang="en-US" sz="1400" dirty="0">
                <a:solidFill>
                  <a:schemeClr val="tx1"/>
                </a:solidFill>
              </a:rPr>
              <a:t>(over the car life cycle)</a:t>
            </a:r>
            <a:endParaRPr lang="he-IL" sz="14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60C4B-088E-C74F-6DC0-6AB7CF504229}"/>
              </a:ext>
            </a:extLst>
          </p:cNvPr>
          <p:cNvGrpSpPr/>
          <p:nvPr/>
        </p:nvGrpSpPr>
        <p:grpSpPr>
          <a:xfrm rot="5400000">
            <a:off x="5582995" y="979118"/>
            <a:ext cx="2437437" cy="3878081"/>
            <a:chOff x="7485958" y="339339"/>
            <a:chExt cx="762566" cy="1440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BB98C5-B842-6041-86CD-CAFCB2C61F76}"/>
                </a:ext>
              </a:extLst>
            </p:cNvPr>
            <p:cNvSpPr/>
            <p:nvPr/>
          </p:nvSpPr>
          <p:spPr>
            <a:xfrm rot="16200000">
              <a:off x="7147241" y="678056"/>
              <a:ext cx="1440000" cy="762566"/>
            </a:xfrm>
            <a:custGeom>
              <a:avLst/>
              <a:gdLst>
                <a:gd name="connsiteX0" fmla="*/ 1318492 w 1318492"/>
                <a:gd name="connsiteY0" fmla="*/ 219077 h 698220"/>
                <a:gd name="connsiteX1" fmla="*/ 1318492 w 1318492"/>
                <a:gd name="connsiteY1" fmla="*/ 479145 h 698220"/>
                <a:gd name="connsiteX2" fmla="*/ 1251526 w 1318492"/>
                <a:gd name="connsiteY2" fmla="*/ 479145 h 698220"/>
                <a:gd name="connsiteX3" fmla="*/ 1251526 w 1318492"/>
                <a:gd name="connsiteY3" fmla="*/ 698220 h 698220"/>
                <a:gd name="connsiteX4" fmla="*/ 0 w 1318492"/>
                <a:gd name="connsiteY4" fmla="*/ 698220 h 698220"/>
                <a:gd name="connsiteX5" fmla="*/ 0 w 1318492"/>
                <a:gd name="connsiteY5" fmla="*/ 0 h 698220"/>
                <a:gd name="connsiteX6" fmla="*/ 1251526 w 1318492"/>
                <a:gd name="connsiteY6" fmla="*/ 0 h 698220"/>
                <a:gd name="connsiteX7" fmla="*/ 1251526 w 1318492"/>
                <a:gd name="connsiteY7" fmla="*/ 219077 h 6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492" h="698220">
                  <a:moveTo>
                    <a:pt x="1318492" y="219077"/>
                  </a:moveTo>
                  <a:lnTo>
                    <a:pt x="1318492" y="479145"/>
                  </a:lnTo>
                  <a:lnTo>
                    <a:pt x="1251526" y="479145"/>
                  </a:lnTo>
                  <a:lnTo>
                    <a:pt x="1251526" y="698220"/>
                  </a:lnTo>
                  <a:lnTo>
                    <a:pt x="0" y="698220"/>
                  </a:lnTo>
                  <a:lnTo>
                    <a:pt x="0" y="0"/>
                  </a:lnTo>
                  <a:lnTo>
                    <a:pt x="1251526" y="0"/>
                  </a:lnTo>
                  <a:lnTo>
                    <a:pt x="1251526" y="219077"/>
                  </a:lnTo>
                  <a:close/>
                </a:path>
              </a:pathLst>
            </a:custGeom>
            <a:noFill/>
            <a:ln w="76200" cap="flat">
              <a:solidFill>
                <a:srgbClr val="5B9BD3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endParaRPr lang="en-US"/>
            </a:p>
          </p:txBody>
        </p:sp>
        <p:sp>
          <p:nvSpPr>
            <p:cNvPr id="5" name="!!shape 12">
              <a:extLst>
                <a:ext uri="{FF2B5EF4-FFF2-40B4-BE49-F238E27FC236}">
                  <a16:creationId xmlns:a16="http://schemas.microsoft.com/office/drawing/2014/main" id="{856F49BB-5063-69A6-BF78-677C84211E4B}"/>
                </a:ext>
              </a:extLst>
            </p:cNvPr>
            <p:cNvSpPr/>
            <p:nvPr/>
          </p:nvSpPr>
          <p:spPr>
            <a:xfrm>
              <a:off x="7573350" y="498751"/>
              <a:ext cx="587782" cy="1192564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DDC2A15-932B-8F78-F644-8DC8C461FC64}"/>
              </a:ext>
            </a:extLst>
          </p:cNvPr>
          <p:cNvSpPr txBox="1"/>
          <p:nvPr/>
        </p:nvSpPr>
        <p:spPr>
          <a:xfrm>
            <a:off x="5099732" y="2063135"/>
            <a:ext cx="301698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685800">
              <a:buNone/>
            </a:pP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Silib’s battery impact</a:t>
            </a:r>
            <a:endParaRPr lang="he-IL" sz="1400" b="1" u="sng" dirty="0">
              <a:solidFill>
                <a:schemeClr val="tx1"/>
              </a:solidFill>
              <a:latin typeface="+mj-lt"/>
            </a:endParaRPr>
          </a:p>
          <a:p>
            <a:pPr marL="285750" indent="-285750" algn="l" defTabSz="685800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By using Silib’s batteries we can increase EV range by up to 40%</a:t>
            </a:r>
          </a:p>
          <a:p>
            <a:pPr marL="285750" indent="-285750" algn="l" defTabSz="685800" rtl="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Adding million of new EVs every year</a:t>
            </a:r>
          </a:p>
          <a:p>
            <a:pPr marL="257175" indent="-257175" algn="l" defTabSz="685800" rtl="0">
              <a:buFont typeface="Wingdings" panose="05000000000000000000" pitchFamily="2" charset="2"/>
              <a:buChar char="§"/>
            </a:pP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Mega scale reduction of CO</a:t>
            </a:r>
            <a:r>
              <a:rPr lang="en-US" sz="1400" b="1" u="sng" baseline="-25000" dirty="0">
                <a:solidFill>
                  <a:schemeClr val="tx1"/>
                </a:solidFill>
                <a:latin typeface="+mj-lt"/>
              </a:rPr>
              <a:t>2 </a:t>
            </a: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102061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shape 1">
            <a:extLst>
              <a:ext uri="{FF2B5EF4-FFF2-40B4-BE49-F238E27FC236}">
                <a16:creationId xmlns:a16="http://schemas.microsoft.com/office/drawing/2014/main" id="{3EA4F180-43DD-7CD4-5AF5-08604FE20EEE}"/>
              </a:ext>
            </a:extLst>
          </p:cNvPr>
          <p:cNvSpPr/>
          <p:nvPr/>
        </p:nvSpPr>
        <p:spPr>
          <a:xfrm>
            <a:off x="611188" y="1841010"/>
            <a:ext cx="8118148" cy="2071705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8" name="!!shape 2">
            <a:extLst>
              <a:ext uri="{FF2B5EF4-FFF2-40B4-BE49-F238E27FC236}">
                <a16:creationId xmlns:a16="http://schemas.microsoft.com/office/drawing/2014/main" id="{95941883-D5FE-8F3E-6C72-65C0D7288BDA}"/>
              </a:ext>
            </a:extLst>
          </p:cNvPr>
          <p:cNvSpPr/>
          <p:nvPr/>
        </p:nvSpPr>
        <p:spPr>
          <a:xfrm>
            <a:off x="611188" y="1841010"/>
            <a:ext cx="8118148" cy="2071705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8F9552E-6EB2-81A3-14D5-B6FA2EAE91B4}"/>
              </a:ext>
            </a:extLst>
          </p:cNvPr>
          <p:cNvSpPr txBox="1">
            <a:spLocks/>
          </p:cNvSpPr>
          <p:nvPr/>
        </p:nvSpPr>
        <p:spPr>
          <a:xfrm>
            <a:off x="527606" y="647147"/>
            <a:ext cx="8854933" cy="10155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FULL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iN-HOUSE</a:t>
            </a: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CAPABiLiTiES</a:t>
            </a:r>
            <a:endParaRPr lang="en-US" sz="4000" b="1" dirty="0">
              <a:ln w="9525">
                <a:solidFill>
                  <a:srgbClr val="000000"/>
                </a:solidFill>
              </a:ln>
              <a:noFill/>
              <a:effectLst>
                <a:glow rad="12700">
                  <a:prstClr val="white">
                    <a:alpha val="99000"/>
                  </a:prstClr>
                </a:glow>
                <a:outerShdw blurRad="38100" dist="38100" dir="5400000" algn="ctr" rotWithShape="0">
                  <a:schemeClr val="bg1">
                    <a:lumMod val="65000"/>
                    <a:alpha val="5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5B9BD3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From A-Z pure silicon anode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D584B-EED8-E330-6F95-0201246F45FA}"/>
              </a:ext>
            </a:extLst>
          </p:cNvPr>
          <p:cNvSpPr txBox="1"/>
          <p:nvPr/>
        </p:nvSpPr>
        <p:spPr>
          <a:xfrm>
            <a:off x="716942" y="3298798"/>
            <a:ext cx="1191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Electrode manufacturing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6828E3-FA28-D115-CA30-E7673508E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3396872" y="1918030"/>
            <a:ext cx="1215001" cy="1215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C2C21-6399-DF3B-EE57-9D530F9010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0" b="9040"/>
          <a:stretch/>
        </p:blipFill>
        <p:spPr>
          <a:xfrm>
            <a:off x="705406" y="1937167"/>
            <a:ext cx="1215001" cy="1215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9B049D-8524-DA8D-9CA1-D6D96BFA40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0" t="-285" r="15095" b="2202"/>
          <a:stretch/>
        </p:blipFill>
        <p:spPr>
          <a:xfrm>
            <a:off x="2047587" y="1933615"/>
            <a:ext cx="1222105" cy="1222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76323A-3BBC-A243-EE67-2DBE7F0F63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2312" r="20773" b="2312"/>
          <a:stretch/>
        </p:blipFill>
        <p:spPr>
          <a:xfrm>
            <a:off x="4712499" y="1930867"/>
            <a:ext cx="1203617" cy="12063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40F011-3558-2C07-756D-CC785DF222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412030" y="1937167"/>
            <a:ext cx="1215000" cy="12150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06870D-5898-8CDF-37AA-590654BFD394}"/>
              </a:ext>
            </a:extLst>
          </p:cNvPr>
          <p:cNvSpPr/>
          <p:nvPr/>
        </p:nvSpPr>
        <p:spPr>
          <a:xfrm rot="10800000">
            <a:off x="1937052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37EFF3A-8638-8001-B574-94BD79CFC2D6}"/>
              </a:ext>
            </a:extLst>
          </p:cNvPr>
          <p:cNvSpPr/>
          <p:nvPr/>
        </p:nvSpPr>
        <p:spPr>
          <a:xfrm rot="10800000">
            <a:off x="6563788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CB77DA1-7243-5E41-E978-D5E2EDF96695}"/>
              </a:ext>
            </a:extLst>
          </p:cNvPr>
          <p:cNvSpPr/>
          <p:nvPr/>
        </p:nvSpPr>
        <p:spPr>
          <a:xfrm rot="10800000">
            <a:off x="6155602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DC3508-BD23-5228-EB63-CA7C871BFF75}"/>
              </a:ext>
            </a:extLst>
          </p:cNvPr>
          <p:cNvSpPr txBox="1"/>
          <p:nvPr/>
        </p:nvSpPr>
        <p:spPr>
          <a:xfrm>
            <a:off x="1902959" y="3298798"/>
            <a:ext cx="1511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Anode preparation</a:t>
            </a:r>
          </a:p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for cell assembly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986B-C7B9-C12D-7C50-BF7CA67269F9}"/>
              </a:ext>
            </a:extLst>
          </p:cNvPr>
          <p:cNvSpPr txBox="1"/>
          <p:nvPr/>
        </p:nvSpPr>
        <p:spPr>
          <a:xfrm>
            <a:off x="4670262" y="3298798"/>
            <a:ext cx="1191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Cell assembly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5E0B44-24FD-7668-F5ED-A6D258ACB310}"/>
              </a:ext>
            </a:extLst>
          </p:cNvPr>
          <p:cNvSpPr txBox="1"/>
          <p:nvPr/>
        </p:nvSpPr>
        <p:spPr>
          <a:xfrm>
            <a:off x="3324635" y="3292040"/>
            <a:ext cx="1359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Cell components preparation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86092F-0694-6F08-FC57-84D28E5406F5}"/>
              </a:ext>
            </a:extLst>
          </p:cNvPr>
          <p:cNvSpPr txBox="1"/>
          <p:nvPr/>
        </p:nvSpPr>
        <p:spPr>
          <a:xfrm>
            <a:off x="6081386" y="3298798"/>
            <a:ext cx="1191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Cell testing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7B2A1-517B-C3C6-9847-272ED5690027}"/>
              </a:ext>
            </a:extLst>
          </p:cNvPr>
          <p:cNvSpPr txBox="1"/>
          <p:nvPr/>
        </p:nvSpPr>
        <p:spPr>
          <a:xfrm>
            <a:off x="7423566" y="3298798"/>
            <a:ext cx="1191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/>
            <a:r>
              <a:rPr lang="en-US" sz="1200" dirty="0">
                <a:solidFill>
                  <a:schemeClr val="bg1"/>
                </a:solidFill>
              </a:rPr>
              <a:t>Manufacturing line design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67075B7-BC8D-2670-C356-810DDE8E1A4A}"/>
              </a:ext>
            </a:extLst>
          </p:cNvPr>
          <p:cNvSpPr/>
          <p:nvPr/>
        </p:nvSpPr>
        <p:spPr>
          <a:xfrm rot="10800000">
            <a:off x="7010070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!!6">
            <a:extLst>
              <a:ext uri="{FF2B5EF4-FFF2-40B4-BE49-F238E27FC236}">
                <a16:creationId xmlns:a16="http://schemas.microsoft.com/office/drawing/2014/main" id="{2DD98BBF-FAFF-004A-10AF-56D7868BEE81}"/>
              </a:ext>
            </a:extLst>
          </p:cNvPr>
          <p:cNvSpPr/>
          <p:nvPr/>
        </p:nvSpPr>
        <p:spPr>
          <a:xfrm>
            <a:off x="4444360" y="5999897"/>
            <a:ext cx="80332" cy="5737847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!!5">
            <a:extLst>
              <a:ext uri="{FF2B5EF4-FFF2-40B4-BE49-F238E27FC236}">
                <a16:creationId xmlns:a16="http://schemas.microsoft.com/office/drawing/2014/main" id="{9AC2E073-5743-9A6E-6B7E-700344A4817C}"/>
              </a:ext>
            </a:extLst>
          </p:cNvPr>
          <p:cNvSpPr/>
          <p:nvPr/>
        </p:nvSpPr>
        <p:spPr>
          <a:xfrm rot="5400000">
            <a:off x="3059117" y="7848979"/>
            <a:ext cx="3331186" cy="237057"/>
          </a:xfrm>
          <a:custGeom>
            <a:avLst/>
            <a:gdLst>
              <a:gd name="connsiteX0" fmla="*/ 0 w 589684"/>
              <a:gd name="connsiteY0" fmla="*/ 0 h 390957"/>
              <a:gd name="connsiteX1" fmla="*/ 589684 w 589684"/>
              <a:gd name="connsiteY1" fmla="*/ 0 h 390957"/>
              <a:gd name="connsiteX2" fmla="*/ 589684 w 589684"/>
              <a:gd name="connsiteY2" fmla="*/ 390958 h 390957"/>
              <a:gd name="connsiteX3" fmla="*/ 0 w 589684"/>
              <a:gd name="connsiteY3" fmla="*/ 390958 h 3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684" h="390957">
                <a:moveTo>
                  <a:pt x="0" y="0"/>
                </a:moveTo>
                <a:lnTo>
                  <a:pt x="589684" y="0"/>
                </a:lnTo>
                <a:lnTo>
                  <a:pt x="589684" y="390958"/>
                </a:lnTo>
                <a:lnTo>
                  <a:pt x="0" y="390958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!!shape 1">
            <a:extLst>
              <a:ext uri="{FF2B5EF4-FFF2-40B4-BE49-F238E27FC236}">
                <a16:creationId xmlns:a16="http://schemas.microsoft.com/office/drawing/2014/main" id="{CBBEAD6A-1DF6-F60D-0EE4-93F9FF7232D5}"/>
              </a:ext>
            </a:extLst>
          </p:cNvPr>
          <p:cNvSpPr/>
          <p:nvPr/>
        </p:nvSpPr>
        <p:spPr>
          <a:xfrm rot="10800000">
            <a:off x="2313351" y="5387897"/>
            <a:ext cx="72000" cy="1224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  <a:effectLst>
            <a:glow rad="25400">
              <a:srgbClr val="00B0F0"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id="{A9C1B088-3631-E539-00AF-504C878AF57E}"/>
              </a:ext>
            </a:extLst>
          </p:cNvPr>
          <p:cNvSpPr/>
          <p:nvPr/>
        </p:nvSpPr>
        <p:spPr>
          <a:xfrm>
            <a:off x="4445904" y="-3535632"/>
            <a:ext cx="78787" cy="2870963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!!2">
            <a:extLst>
              <a:ext uri="{FF2B5EF4-FFF2-40B4-BE49-F238E27FC236}">
                <a16:creationId xmlns:a16="http://schemas.microsoft.com/office/drawing/2014/main" id="{C3F07674-2BE8-C36A-2317-CFB66DEFE0A2}"/>
              </a:ext>
            </a:extLst>
          </p:cNvPr>
          <p:cNvSpPr/>
          <p:nvPr/>
        </p:nvSpPr>
        <p:spPr>
          <a:xfrm>
            <a:off x="4766845" y="-3535632"/>
            <a:ext cx="78787" cy="2870963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9C56A5-7406-B7CC-1792-2FCDE6E3E3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616" t="10356" r="6439" b="-5834"/>
          <a:stretch/>
        </p:blipFill>
        <p:spPr>
          <a:xfrm>
            <a:off x="6076966" y="1930866"/>
            <a:ext cx="1191929" cy="12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/>
      <p:bldP spid="35" grpId="0"/>
      <p:bldP spid="36" grpId="0"/>
      <p:bldP spid="3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bstract-Particles-Motion-On-Space-2021-12-09-02-46-37-Utc-1">
            <a:hlinkClick r:id="" action="ppaction://media"/>
            <a:extLst>
              <a:ext uri="{FF2B5EF4-FFF2-40B4-BE49-F238E27FC236}">
                <a16:creationId xmlns:a16="http://schemas.microsoft.com/office/drawing/2014/main" id="{63C1D044-4169-4534-2117-35784BFE35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97" t="-348" r="397" b="-348"/>
          <a:stretch>
            <a:fillRect/>
          </a:stretch>
        </p:blipFill>
        <p:spPr>
          <a:xfrm>
            <a:off x="0" y="-17929"/>
            <a:ext cx="9161930" cy="5179358"/>
          </a:xfrm>
          <a:prstGeom prst="rect">
            <a:avLst/>
          </a:prstGeom>
        </p:spPr>
      </p:pic>
      <p:sp>
        <p:nvSpPr>
          <p:cNvPr id="20" name="!!1">
            <a:extLst>
              <a:ext uri="{FF2B5EF4-FFF2-40B4-BE49-F238E27FC236}">
                <a16:creationId xmlns:a16="http://schemas.microsoft.com/office/drawing/2014/main" id="{518567BD-B171-3FF0-8EC3-D0735BEE15DF}"/>
              </a:ext>
            </a:extLst>
          </p:cNvPr>
          <p:cNvSpPr/>
          <p:nvPr/>
        </p:nvSpPr>
        <p:spPr>
          <a:xfrm>
            <a:off x="4445904" y="1766704"/>
            <a:ext cx="78787" cy="403589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E899E9-5667-CD40-2BCB-ABDCFE399500}"/>
              </a:ext>
            </a:extLst>
          </p:cNvPr>
          <p:cNvSpPr/>
          <p:nvPr/>
        </p:nvSpPr>
        <p:spPr>
          <a:xfrm>
            <a:off x="4606181" y="1563558"/>
            <a:ext cx="78787" cy="606736"/>
          </a:xfrm>
          <a:custGeom>
            <a:avLst/>
            <a:gdLst>
              <a:gd name="connsiteX0" fmla="*/ 0 w 132484"/>
              <a:gd name="connsiteY0" fmla="*/ 0 h 1020257"/>
              <a:gd name="connsiteX1" fmla="*/ 132484 w 132484"/>
              <a:gd name="connsiteY1" fmla="*/ 0 h 1020257"/>
              <a:gd name="connsiteX2" fmla="*/ 132484 w 132484"/>
              <a:gd name="connsiteY2" fmla="*/ 1020257 h 1020257"/>
              <a:gd name="connsiteX3" fmla="*/ 0 w 132484"/>
              <a:gd name="connsiteY3" fmla="*/ 1020257 h 102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20257">
                <a:moveTo>
                  <a:pt x="0" y="0"/>
                </a:moveTo>
                <a:lnTo>
                  <a:pt x="132484" y="0"/>
                </a:lnTo>
                <a:lnTo>
                  <a:pt x="132484" y="1020257"/>
                </a:lnTo>
                <a:lnTo>
                  <a:pt x="0" y="1020257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!!6">
            <a:extLst>
              <a:ext uri="{FF2B5EF4-FFF2-40B4-BE49-F238E27FC236}">
                <a16:creationId xmlns:a16="http://schemas.microsoft.com/office/drawing/2014/main" id="{00DE4F39-047A-4911-1325-E46C71682AD1}"/>
              </a:ext>
            </a:extLst>
          </p:cNvPr>
          <p:cNvSpPr/>
          <p:nvPr/>
        </p:nvSpPr>
        <p:spPr>
          <a:xfrm>
            <a:off x="4445904" y="2200804"/>
            <a:ext cx="78787" cy="604032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!!7">
            <a:extLst>
              <a:ext uri="{FF2B5EF4-FFF2-40B4-BE49-F238E27FC236}">
                <a16:creationId xmlns:a16="http://schemas.microsoft.com/office/drawing/2014/main" id="{66644231-CE91-2740-FDC7-EB173CDD272F}"/>
              </a:ext>
            </a:extLst>
          </p:cNvPr>
          <p:cNvSpPr/>
          <p:nvPr/>
        </p:nvSpPr>
        <p:spPr>
          <a:xfrm rot="5400000">
            <a:off x="4131969" y="2204354"/>
            <a:ext cx="78787" cy="596332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898CF11D-EBD4-3380-61A0-1C40998D7EA5}"/>
              </a:ext>
            </a:extLst>
          </p:cNvPr>
          <p:cNvSpPr/>
          <p:nvPr/>
        </p:nvSpPr>
        <p:spPr>
          <a:xfrm rot="5400000">
            <a:off x="5081328" y="2258755"/>
            <a:ext cx="78787" cy="488169"/>
          </a:xfrm>
          <a:custGeom>
            <a:avLst/>
            <a:gdLst>
              <a:gd name="connsiteX0" fmla="*/ 0 w 132484"/>
              <a:gd name="connsiteY0" fmla="*/ 0 h 820881"/>
              <a:gd name="connsiteX1" fmla="*/ 132484 w 132484"/>
              <a:gd name="connsiteY1" fmla="*/ 0 h 820881"/>
              <a:gd name="connsiteX2" fmla="*/ 132484 w 132484"/>
              <a:gd name="connsiteY2" fmla="*/ 820882 h 820881"/>
              <a:gd name="connsiteX3" fmla="*/ 0 w 132484"/>
              <a:gd name="connsiteY3" fmla="*/ 820882 h 8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820881">
                <a:moveTo>
                  <a:pt x="0" y="0"/>
                </a:moveTo>
                <a:lnTo>
                  <a:pt x="132484" y="0"/>
                </a:lnTo>
                <a:lnTo>
                  <a:pt x="132484" y="820882"/>
                </a:lnTo>
                <a:lnTo>
                  <a:pt x="0" y="820882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!!5">
            <a:extLst>
              <a:ext uri="{FF2B5EF4-FFF2-40B4-BE49-F238E27FC236}">
                <a16:creationId xmlns:a16="http://schemas.microsoft.com/office/drawing/2014/main" id="{081515C1-E634-80CA-ACCB-DB95F05DF5BF}"/>
              </a:ext>
            </a:extLst>
          </p:cNvPr>
          <p:cNvSpPr/>
          <p:nvPr/>
        </p:nvSpPr>
        <p:spPr>
          <a:xfrm rot="5400000">
            <a:off x="4551649" y="2386386"/>
            <a:ext cx="350679" cy="232498"/>
          </a:xfrm>
          <a:custGeom>
            <a:avLst/>
            <a:gdLst>
              <a:gd name="connsiteX0" fmla="*/ 0 w 589684"/>
              <a:gd name="connsiteY0" fmla="*/ 0 h 390957"/>
              <a:gd name="connsiteX1" fmla="*/ 589684 w 589684"/>
              <a:gd name="connsiteY1" fmla="*/ 0 h 390957"/>
              <a:gd name="connsiteX2" fmla="*/ 589684 w 589684"/>
              <a:gd name="connsiteY2" fmla="*/ 390958 h 390957"/>
              <a:gd name="connsiteX3" fmla="*/ 0 w 589684"/>
              <a:gd name="connsiteY3" fmla="*/ 390958 h 3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684" h="390957">
                <a:moveTo>
                  <a:pt x="0" y="0"/>
                </a:moveTo>
                <a:lnTo>
                  <a:pt x="589684" y="0"/>
                </a:lnTo>
                <a:lnTo>
                  <a:pt x="589684" y="390958"/>
                </a:lnTo>
                <a:lnTo>
                  <a:pt x="0" y="390958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239BD9-A314-100B-F3BC-B6BA1304DD83}"/>
              </a:ext>
            </a:extLst>
          </p:cNvPr>
          <p:cNvSpPr/>
          <p:nvPr/>
        </p:nvSpPr>
        <p:spPr>
          <a:xfrm>
            <a:off x="4429683" y="1590592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CF7B00-D67B-EB72-DA3C-EB1E18F2FCE8}"/>
              </a:ext>
            </a:extLst>
          </p:cNvPr>
          <p:cNvSpPr/>
          <p:nvPr/>
        </p:nvSpPr>
        <p:spPr>
          <a:xfrm>
            <a:off x="4766845" y="1766704"/>
            <a:ext cx="78787" cy="403589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2BE6343-4BB6-6938-39B7-8F0A34714F0A}"/>
              </a:ext>
            </a:extLst>
          </p:cNvPr>
          <p:cNvSpPr/>
          <p:nvPr/>
        </p:nvSpPr>
        <p:spPr>
          <a:xfrm>
            <a:off x="4750624" y="1590592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!!9">
            <a:extLst>
              <a:ext uri="{FF2B5EF4-FFF2-40B4-BE49-F238E27FC236}">
                <a16:creationId xmlns:a16="http://schemas.microsoft.com/office/drawing/2014/main" id="{DCE709C2-EB47-48C4-8182-0EAD7EE2BBB5}"/>
              </a:ext>
            </a:extLst>
          </p:cNvPr>
          <p:cNvSpPr/>
          <p:nvPr/>
        </p:nvSpPr>
        <p:spPr>
          <a:xfrm>
            <a:off x="3865044" y="1562785"/>
            <a:ext cx="488556" cy="607508"/>
          </a:xfrm>
          <a:custGeom>
            <a:avLst/>
            <a:gdLst>
              <a:gd name="connsiteX0" fmla="*/ 516298 w 821531"/>
              <a:gd name="connsiteY0" fmla="*/ 411090 h 1021556"/>
              <a:gd name="connsiteX1" fmla="*/ 504609 w 821531"/>
              <a:gd name="connsiteY1" fmla="*/ 411740 h 1021556"/>
              <a:gd name="connsiteX2" fmla="*/ 504609 w 821531"/>
              <a:gd name="connsiteY2" fmla="*/ 411090 h 1021556"/>
              <a:gd name="connsiteX3" fmla="*/ 255876 w 821531"/>
              <a:gd name="connsiteY3" fmla="*/ 411090 h 1021556"/>
              <a:gd name="connsiteX4" fmla="*/ 255876 w 821531"/>
              <a:gd name="connsiteY4" fmla="*/ 409792 h 1021556"/>
              <a:gd name="connsiteX5" fmla="*/ 132484 w 821531"/>
              <a:gd name="connsiteY5" fmla="*/ 271462 h 1021556"/>
              <a:gd name="connsiteX6" fmla="*/ 255876 w 821531"/>
              <a:gd name="connsiteY6" fmla="*/ 133134 h 1021556"/>
              <a:gd name="connsiteX7" fmla="*/ 255876 w 821531"/>
              <a:gd name="connsiteY7" fmla="*/ 133134 h 1021556"/>
              <a:gd name="connsiteX8" fmla="*/ 815037 w 821531"/>
              <a:gd name="connsiteY8" fmla="*/ 133134 h 1021556"/>
              <a:gd name="connsiteX9" fmla="*/ 815037 w 821531"/>
              <a:gd name="connsiteY9" fmla="*/ 649 h 1021556"/>
              <a:gd name="connsiteX10" fmla="*/ 292894 w 821531"/>
              <a:gd name="connsiteY10" fmla="*/ 649 h 1021556"/>
              <a:gd name="connsiteX11" fmla="*/ 271463 w 821531"/>
              <a:gd name="connsiteY11" fmla="*/ 0 h 1021556"/>
              <a:gd name="connsiteX12" fmla="*/ 0 w 821531"/>
              <a:gd name="connsiteY12" fmla="*/ 271462 h 1021556"/>
              <a:gd name="connsiteX13" fmla="*/ 264968 w 821531"/>
              <a:gd name="connsiteY13" fmla="*/ 542925 h 1021556"/>
              <a:gd name="connsiteX14" fmla="*/ 264968 w 821531"/>
              <a:gd name="connsiteY14" fmla="*/ 542925 h 1021556"/>
              <a:gd name="connsiteX15" fmla="*/ 516298 w 821531"/>
              <a:gd name="connsiteY15" fmla="*/ 542925 h 1021556"/>
              <a:gd name="connsiteX16" fmla="*/ 516298 w 821531"/>
              <a:gd name="connsiteY16" fmla="*/ 542925 h 1021556"/>
              <a:gd name="connsiteX17" fmla="*/ 689047 w 821531"/>
              <a:gd name="connsiteY17" fmla="*/ 715674 h 1021556"/>
              <a:gd name="connsiteX18" fmla="*/ 516298 w 821531"/>
              <a:gd name="connsiteY18" fmla="*/ 888423 h 1021556"/>
              <a:gd name="connsiteX19" fmla="*/ 516298 w 821531"/>
              <a:gd name="connsiteY19" fmla="*/ 888423 h 1021556"/>
              <a:gd name="connsiteX20" fmla="*/ 264968 w 821531"/>
              <a:gd name="connsiteY20" fmla="*/ 888423 h 1021556"/>
              <a:gd name="connsiteX21" fmla="*/ 265618 w 821531"/>
              <a:gd name="connsiteY21" fmla="*/ 889072 h 1021556"/>
              <a:gd name="connsiteX22" fmla="*/ 14287 w 821531"/>
              <a:gd name="connsiteY22" fmla="*/ 889072 h 1021556"/>
              <a:gd name="connsiteX23" fmla="*/ 14287 w 821531"/>
              <a:gd name="connsiteY23" fmla="*/ 1021556 h 1021556"/>
              <a:gd name="connsiteX24" fmla="*/ 516298 w 821531"/>
              <a:gd name="connsiteY24" fmla="*/ 1021556 h 1021556"/>
              <a:gd name="connsiteX25" fmla="*/ 516298 w 821531"/>
              <a:gd name="connsiteY25" fmla="*/ 1020907 h 1021556"/>
              <a:gd name="connsiteX26" fmla="*/ 821531 w 821531"/>
              <a:gd name="connsiteY26" fmla="*/ 715674 h 1021556"/>
              <a:gd name="connsiteX27" fmla="*/ 516298 w 821531"/>
              <a:gd name="connsiteY27" fmla="*/ 41109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1531" h="1021556">
                <a:moveTo>
                  <a:pt x="516298" y="411090"/>
                </a:moveTo>
                <a:cubicBezTo>
                  <a:pt x="512402" y="411090"/>
                  <a:pt x="508505" y="411090"/>
                  <a:pt x="504609" y="411740"/>
                </a:cubicBezTo>
                <a:cubicBezTo>
                  <a:pt x="504609" y="411740"/>
                  <a:pt x="504609" y="411740"/>
                  <a:pt x="504609" y="411090"/>
                </a:cubicBezTo>
                <a:lnTo>
                  <a:pt x="255876" y="411090"/>
                </a:lnTo>
                <a:lnTo>
                  <a:pt x="255876" y="409792"/>
                </a:lnTo>
                <a:cubicBezTo>
                  <a:pt x="186387" y="401998"/>
                  <a:pt x="132484" y="342900"/>
                  <a:pt x="132484" y="271462"/>
                </a:cubicBezTo>
                <a:cubicBezTo>
                  <a:pt x="132484" y="200025"/>
                  <a:pt x="186387" y="140927"/>
                  <a:pt x="255876" y="133134"/>
                </a:cubicBezTo>
                <a:lnTo>
                  <a:pt x="255876" y="133134"/>
                </a:lnTo>
                <a:lnTo>
                  <a:pt x="815037" y="133134"/>
                </a:lnTo>
                <a:lnTo>
                  <a:pt x="815037" y="649"/>
                </a:lnTo>
                <a:lnTo>
                  <a:pt x="292894" y="649"/>
                </a:lnTo>
                <a:cubicBezTo>
                  <a:pt x="285750" y="0"/>
                  <a:pt x="278606" y="0"/>
                  <a:pt x="271463" y="0"/>
                </a:cubicBezTo>
                <a:cubicBezTo>
                  <a:pt x="121444" y="0"/>
                  <a:pt x="0" y="122093"/>
                  <a:pt x="0" y="271462"/>
                </a:cubicBezTo>
                <a:cubicBezTo>
                  <a:pt x="0" y="418884"/>
                  <a:pt x="118197" y="539678"/>
                  <a:pt x="264968" y="542925"/>
                </a:cubicBezTo>
                <a:cubicBezTo>
                  <a:pt x="264968" y="542925"/>
                  <a:pt x="264968" y="542925"/>
                  <a:pt x="264968" y="542925"/>
                </a:cubicBezTo>
                <a:lnTo>
                  <a:pt x="516298" y="542925"/>
                </a:lnTo>
                <a:cubicBezTo>
                  <a:pt x="516298" y="542925"/>
                  <a:pt x="516298" y="542925"/>
                  <a:pt x="516298" y="542925"/>
                </a:cubicBezTo>
                <a:cubicBezTo>
                  <a:pt x="611765" y="542925"/>
                  <a:pt x="689047" y="620207"/>
                  <a:pt x="689047" y="715674"/>
                </a:cubicBezTo>
                <a:cubicBezTo>
                  <a:pt x="689047" y="811140"/>
                  <a:pt x="611765" y="888423"/>
                  <a:pt x="516298" y="888423"/>
                </a:cubicBezTo>
                <a:cubicBezTo>
                  <a:pt x="516298" y="888423"/>
                  <a:pt x="516298" y="888423"/>
                  <a:pt x="516298" y="888423"/>
                </a:cubicBezTo>
                <a:lnTo>
                  <a:pt x="264968" y="888423"/>
                </a:lnTo>
                <a:cubicBezTo>
                  <a:pt x="264968" y="888423"/>
                  <a:pt x="264968" y="888423"/>
                  <a:pt x="265618" y="889072"/>
                </a:cubicBezTo>
                <a:lnTo>
                  <a:pt x="14287" y="889072"/>
                </a:lnTo>
                <a:lnTo>
                  <a:pt x="14287" y="1021556"/>
                </a:lnTo>
                <a:lnTo>
                  <a:pt x="516298" y="1021556"/>
                </a:lnTo>
                <a:lnTo>
                  <a:pt x="516298" y="1020907"/>
                </a:lnTo>
                <a:cubicBezTo>
                  <a:pt x="684501" y="1020907"/>
                  <a:pt x="821531" y="884526"/>
                  <a:pt x="821531" y="715674"/>
                </a:cubicBezTo>
                <a:cubicBezTo>
                  <a:pt x="821531" y="546822"/>
                  <a:pt x="684501" y="411090"/>
                  <a:pt x="516298" y="411090"/>
                </a:cubicBez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!!3">
            <a:extLst>
              <a:ext uri="{FF2B5EF4-FFF2-40B4-BE49-F238E27FC236}">
                <a16:creationId xmlns:a16="http://schemas.microsoft.com/office/drawing/2014/main" id="{75865201-D6E9-9C4C-D728-4DFEFADE0379}"/>
              </a:ext>
            </a:extLst>
          </p:cNvPr>
          <p:cNvSpPr/>
          <p:nvPr/>
        </p:nvSpPr>
        <p:spPr>
          <a:xfrm>
            <a:off x="4929439" y="1563171"/>
            <a:ext cx="438735" cy="607122"/>
          </a:xfrm>
          <a:custGeom>
            <a:avLst/>
            <a:gdLst>
              <a:gd name="connsiteX0" fmla="*/ 596178 w 737754"/>
              <a:gd name="connsiteY0" fmla="*/ 457850 h 1020906"/>
              <a:gd name="connsiteX1" fmla="*/ 670863 w 737754"/>
              <a:gd name="connsiteY1" fmla="*/ 270813 h 1020906"/>
              <a:gd name="connsiteX2" fmla="*/ 424079 w 737754"/>
              <a:gd name="connsiteY2" fmla="*/ 649 h 1020906"/>
              <a:gd name="connsiteX3" fmla="*/ 424079 w 737754"/>
              <a:gd name="connsiteY3" fmla="*/ 649 h 1020906"/>
              <a:gd name="connsiteX4" fmla="*/ 420182 w 737754"/>
              <a:gd name="connsiteY4" fmla="*/ 649 h 1020906"/>
              <a:gd name="connsiteX5" fmla="*/ 398751 w 737754"/>
              <a:gd name="connsiteY5" fmla="*/ 0 h 1020906"/>
              <a:gd name="connsiteX6" fmla="*/ 377320 w 737754"/>
              <a:gd name="connsiteY6" fmla="*/ 649 h 1020906"/>
              <a:gd name="connsiteX7" fmla="*/ 132484 w 737754"/>
              <a:gd name="connsiteY7" fmla="*/ 649 h 1020906"/>
              <a:gd name="connsiteX8" fmla="*/ 22081 w 737754"/>
              <a:gd name="connsiteY8" fmla="*/ 649 h 1020906"/>
              <a:gd name="connsiteX9" fmla="*/ 0 w 737754"/>
              <a:gd name="connsiteY9" fmla="*/ 649 h 1020906"/>
              <a:gd name="connsiteX10" fmla="*/ 0 w 737754"/>
              <a:gd name="connsiteY10" fmla="*/ 1020907 h 1020906"/>
              <a:gd name="connsiteX11" fmla="*/ 22081 w 737754"/>
              <a:gd name="connsiteY11" fmla="*/ 1020907 h 1020906"/>
              <a:gd name="connsiteX12" fmla="*/ 132484 w 737754"/>
              <a:gd name="connsiteY12" fmla="*/ 1020907 h 1020906"/>
              <a:gd name="connsiteX13" fmla="*/ 424079 w 737754"/>
              <a:gd name="connsiteY13" fmla="*/ 1020907 h 1020906"/>
              <a:gd name="connsiteX14" fmla="*/ 424079 w 737754"/>
              <a:gd name="connsiteY14" fmla="*/ 1020257 h 1020906"/>
              <a:gd name="connsiteX15" fmla="*/ 432522 w 737754"/>
              <a:gd name="connsiteY15" fmla="*/ 1020257 h 1020906"/>
              <a:gd name="connsiteX16" fmla="*/ 737755 w 737754"/>
              <a:gd name="connsiteY16" fmla="*/ 715024 h 1020906"/>
              <a:gd name="connsiteX17" fmla="*/ 596178 w 737754"/>
              <a:gd name="connsiteY17" fmla="*/ 457850 h 1020906"/>
              <a:gd name="connsiteX18" fmla="*/ 416286 w 737754"/>
              <a:gd name="connsiteY18" fmla="*/ 133134 h 1020906"/>
              <a:gd name="connsiteX19" fmla="*/ 416286 w 737754"/>
              <a:gd name="connsiteY19" fmla="*/ 133134 h 1020906"/>
              <a:gd name="connsiteX20" fmla="*/ 538379 w 737754"/>
              <a:gd name="connsiteY20" fmla="*/ 271463 h 1020906"/>
              <a:gd name="connsiteX21" fmla="*/ 416286 w 737754"/>
              <a:gd name="connsiteY21" fmla="*/ 409791 h 1020906"/>
              <a:gd name="connsiteX22" fmla="*/ 416286 w 737754"/>
              <a:gd name="connsiteY22" fmla="*/ 410441 h 1020906"/>
              <a:gd name="connsiteX23" fmla="*/ 133134 w 737754"/>
              <a:gd name="connsiteY23" fmla="*/ 410441 h 1020906"/>
              <a:gd name="connsiteX24" fmla="*/ 133134 w 737754"/>
              <a:gd name="connsiteY24" fmla="*/ 133134 h 1020906"/>
              <a:gd name="connsiteX25" fmla="*/ 416286 w 737754"/>
              <a:gd name="connsiteY25" fmla="*/ 133134 h 1020906"/>
              <a:gd name="connsiteX26" fmla="*/ 432522 w 737754"/>
              <a:gd name="connsiteY26" fmla="*/ 887773 h 1020906"/>
              <a:gd name="connsiteX27" fmla="*/ 416286 w 737754"/>
              <a:gd name="connsiteY27" fmla="*/ 887124 h 1020906"/>
              <a:gd name="connsiteX28" fmla="*/ 416286 w 737754"/>
              <a:gd name="connsiteY28" fmla="*/ 888423 h 1020906"/>
              <a:gd name="connsiteX29" fmla="*/ 133134 w 737754"/>
              <a:gd name="connsiteY29" fmla="*/ 888423 h 1020906"/>
              <a:gd name="connsiteX30" fmla="*/ 133134 w 737754"/>
              <a:gd name="connsiteY30" fmla="*/ 542276 h 1020906"/>
              <a:gd name="connsiteX31" fmla="*/ 416286 w 737754"/>
              <a:gd name="connsiteY31" fmla="*/ 542276 h 1020906"/>
              <a:gd name="connsiteX32" fmla="*/ 416286 w 737754"/>
              <a:gd name="connsiteY32" fmla="*/ 543574 h 1020906"/>
              <a:gd name="connsiteX33" fmla="*/ 432522 w 737754"/>
              <a:gd name="connsiteY33" fmla="*/ 542925 h 1020906"/>
              <a:gd name="connsiteX34" fmla="*/ 605270 w 737754"/>
              <a:gd name="connsiteY34" fmla="*/ 715674 h 1020906"/>
              <a:gd name="connsiteX35" fmla="*/ 432522 w 737754"/>
              <a:gd name="connsiteY35" fmla="*/ 887773 h 102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54" h="1020906">
                <a:moveTo>
                  <a:pt x="596178" y="457850"/>
                </a:moveTo>
                <a:cubicBezTo>
                  <a:pt x="642288" y="409142"/>
                  <a:pt x="670863" y="343550"/>
                  <a:pt x="670863" y="270813"/>
                </a:cubicBezTo>
                <a:cubicBezTo>
                  <a:pt x="670863" y="129237"/>
                  <a:pt x="562408" y="12989"/>
                  <a:pt x="424079" y="649"/>
                </a:cubicBezTo>
                <a:lnTo>
                  <a:pt x="424079" y="649"/>
                </a:lnTo>
                <a:lnTo>
                  <a:pt x="420182" y="649"/>
                </a:lnTo>
                <a:cubicBezTo>
                  <a:pt x="413039" y="0"/>
                  <a:pt x="405895" y="0"/>
                  <a:pt x="398751" y="0"/>
                </a:cubicBezTo>
                <a:cubicBezTo>
                  <a:pt x="391607" y="0"/>
                  <a:pt x="384464" y="649"/>
                  <a:pt x="377320" y="649"/>
                </a:cubicBezTo>
                <a:lnTo>
                  <a:pt x="132484" y="649"/>
                </a:lnTo>
                <a:lnTo>
                  <a:pt x="22081" y="649"/>
                </a:lnTo>
                <a:lnTo>
                  <a:pt x="0" y="649"/>
                </a:lnTo>
                <a:lnTo>
                  <a:pt x="0" y="1020907"/>
                </a:lnTo>
                <a:lnTo>
                  <a:pt x="22081" y="1020907"/>
                </a:lnTo>
                <a:lnTo>
                  <a:pt x="132484" y="1020907"/>
                </a:lnTo>
                <a:lnTo>
                  <a:pt x="424079" y="1020907"/>
                </a:lnTo>
                <a:lnTo>
                  <a:pt x="424079" y="1020257"/>
                </a:lnTo>
                <a:cubicBezTo>
                  <a:pt x="426677" y="1020257"/>
                  <a:pt x="429924" y="1020257"/>
                  <a:pt x="432522" y="1020257"/>
                </a:cubicBezTo>
                <a:cubicBezTo>
                  <a:pt x="600725" y="1020257"/>
                  <a:pt x="737755" y="883227"/>
                  <a:pt x="737755" y="715024"/>
                </a:cubicBezTo>
                <a:cubicBezTo>
                  <a:pt x="737755" y="607219"/>
                  <a:pt x="681254" y="512402"/>
                  <a:pt x="596178" y="457850"/>
                </a:cubicBezTo>
                <a:close/>
                <a:moveTo>
                  <a:pt x="416286" y="133134"/>
                </a:moveTo>
                <a:lnTo>
                  <a:pt x="416286" y="133134"/>
                </a:lnTo>
                <a:cubicBezTo>
                  <a:pt x="485125" y="141576"/>
                  <a:pt x="538379" y="200674"/>
                  <a:pt x="538379" y="271463"/>
                </a:cubicBezTo>
                <a:cubicBezTo>
                  <a:pt x="538379" y="342251"/>
                  <a:pt x="485125" y="401349"/>
                  <a:pt x="416286" y="409791"/>
                </a:cubicBezTo>
                <a:lnTo>
                  <a:pt x="416286" y="410441"/>
                </a:lnTo>
                <a:lnTo>
                  <a:pt x="133134" y="410441"/>
                </a:lnTo>
                <a:lnTo>
                  <a:pt x="133134" y="133134"/>
                </a:lnTo>
                <a:lnTo>
                  <a:pt x="416286" y="133134"/>
                </a:lnTo>
                <a:close/>
                <a:moveTo>
                  <a:pt x="432522" y="887773"/>
                </a:moveTo>
                <a:cubicBezTo>
                  <a:pt x="426677" y="887773"/>
                  <a:pt x="421481" y="887773"/>
                  <a:pt x="416286" y="887124"/>
                </a:cubicBezTo>
                <a:lnTo>
                  <a:pt x="416286" y="888423"/>
                </a:lnTo>
                <a:lnTo>
                  <a:pt x="133134" y="888423"/>
                </a:lnTo>
                <a:lnTo>
                  <a:pt x="133134" y="542276"/>
                </a:lnTo>
                <a:lnTo>
                  <a:pt x="416286" y="542276"/>
                </a:lnTo>
                <a:lnTo>
                  <a:pt x="416286" y="543574"/>
                </a:lnTo>
                <a:cubicBezTo>
                  <a:pt x="421481" y="542925"/>
                  <a:pt x="427326" y="542925"/>
                  <a:pt x="432522" y="542925"/>
                </a:cubicBezTo>
                <a:cubicBezTo>
                  <a:pt x="527988" y="542925"/>
                  <a:pt x="605270" y="620208"/>
                  <a:pt x="605270" y="715674"/>
                </a:cubicBezTo>
                <a:cubicBezTo>
                  <a:pt x="605270" y="811140"/>
                  <a:pt x="527988" y="887773"/>
                  <a:pt x="432522" y="887773"/>
                </a:cubicBez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DC2193F-A1FC-DD02-B608-A53AE3653C45}"/>
              </a:ext>
            </a:extLst>
          </p:cNvPr>
          <p:cNvSpPr/>
          <p:nvPr/>
        </p:nvSpPr>
        <p:spPr>
          <a:xfrm>
            <a:off x="3611304" y="1386287"/>
            <a:ext cx="1921396" cy="1545226"/>
          </a:xfrm>
          <a:custGeom>
            <a:avLst/>
            <a:gdLst>
              <a:gd name="connsiteX0" fmla="*/ 3211441 w 3230923"/>
              <a:gd name="connsiteY0" fmla="*/ 0 h 2598376"/>
              <a:gd name="connsiteX1" fmla="*/ 3120520 w 3230923"/>
              <a:gd name="connsiteY1" fmla="*/ 0 h 2598376"/>
              <a:gd name="connsiteX2" fmla="*/ 464993 w 3230923"/>
              <a:gd name="connsiteY2" fmla="*/ 0 h 2598376"/>
              <a:gd name="connsiteX3" fmla="*/ 1299 w 3230923"/>
              <a:gd name="connsiteY3" fmla="*/ 430573 h 2598376"/>
              <a:gd name="connsiteX4" fmla="*/ 0 w 3230923"/>
              <a:gd name="connsiteY4" fmla="*/ 430573 h 2598376"/>
              <a:gd name="connsiteX5" fmla="*/ 0 w 3230923"/>
              <a:gd name="connsiteY5" fmla="*/ 2487973 h 2598376"/>
              <a:gd name="connsiteX6" fmla="*/ 0 w 3230923"/>
              <a:gd name="connsiteY6" fmla="*/ 2598377 h 2598376"/>
              <a:gd name="connsiteX7" fmla="*/ 110403 w 3230923"/>
              <a:gd name="connsiteY7" fmla="*/ 2598377 h 2598376"/>
              <a:gd name="connsiteX8" fmla="*/ 2767229 w 3230923"/>
              <a:gd name="connsiteY8" fmla="*/ 2598377 h 2598376"/>
              <a:gd name="connsiteX9" fmla="*/ 3230924 w 3230923"/>
              <a:gd name="connsiteY9" fmla="*/ 2167804 h 2598376"/>
              <a:gd name="connsiteX10" fmla="*/ 3230924 w 3230923"/>
              <a:gd name="connsiteY10" fmla="*/ 0 h 2598376"/>
              <a:gd name="connsiteX11" fmla="*/ 3211441 w 3230923"/>
              <a:gd name="connsiteY11" fmla="*/ 0 h 2598376"/>
              <a:gd name="connsiteX12" fmla="*/ 3119871 w 3230923"/>
              <a:gd name="connsiteY12" fmla="*/ 2167804 h 2598376"/>
              <a:gd name="connsiteX13" fmla="*/ 2766580 w 3230923"/>
              <a:gd name="connsiteY13" fmla="*/ 2487973 h 2598376"/>
              <a:gd name="connsiteX14" fmla="*/ 2766580 w 3230923"/>
              <a:gd name="connsiteY14" fmla="*/ 2487973 h 2598376"/>
              <a:gd name="connsiteX15" fmla="*/ 2766580 w 3230923"/>
              <a:gd name="connsiteY15" fmla="*/ 2487973 h 2598376"/>
              <a:gd name="connsiteX16" fmla="*/ 110403 w 3230923"/>
              <a:gd name="connsiteY16" fmla="*/ 2487973 h 2598376"/>
              <a:gd name="connsiteX17" fmla="*/ 110403 w 3230923"/>
              <a:gd name="connsiteY17" fmla="*/ 430573 h 2598376"/>
              <a:gd name="connsiteX18" fmla="*/ 112352 w 3230923"/>
              <a:gd name="connsiteY18" fmla="*/ 430573 h 2598376"/>
              <a:gd name="connsiteX19" fmla="*/ 465643 w 3230923"/>
              <a:gd name="connsiteY19" fmla="*/ 110403 h 2598376"/>
              <a:gd name="connsiteX20" fmla="*/ 465643 w 3230923"/>
              <a:gd name="connsiteY20" fmla="*/ 110403 h 2598376"/>
              <a:gd name="connsiteX21" fmla="*/ 465643 w 3230923"/>
              <a:gd name="connsiteY21" fmla="*/ 110403 h 2598376"/>
              <a:gd name="connsiteX22" fmla="*/ 3120520 w 3230923"/>
              <a:gd name="connsiteY22" fmla="*/ 110403 h 2598376"/>
              <a:gd name="connsiteX23" fmla="*/ 3119871 w 3230923"/>
              <a:gd name="connsiteY23" fmla="*/ 2167804 h 2598376"/>
              <a:gd name="connsiteX24" fmla="*/ 3119871 w 3230923"/>
              <a:gd name="connsiteY24" fmla="*/ 2167804 h 259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30923" h="2598376">
                <a:moveTo>
                  <a:pt x="3211441" y="0"/>
                </a:moveTo>
                <a:lnTo>
                  <a:pt x="3120520" y="0"/>
                </a:lnTo>
                <a:lnTo>
                  <a:pt x="464993" y="0"/>
                </a:lnTo>
                <a:cubicBezTo>
                  <a:pt x="219508" y="0"/>
                  <a:pt x="18834" y="189634"/>
                  <a:pt x="1299" y="430573"/>
                </a:cubicBezTo>
                <a:lnTo>
                  <a:pt x="0" y="430573"/>
                </a:lnTo>
                <a:lnTo>
                  <a:pt x="0" y="2487973"/>
                </a:lnTo>
                <a:lnTo>
                  <a:pt x="0" y="2598377"/>
                </a:lnTo>
                <a:lnTo>
                  <a:pt x="110403" y="2598377"/>
                </a:lnTo>
                <a:lnTo>
                  <a:pt x="2767229" y="2598377"/>
                </a:lnTo>
                <a:cubicBezTo>
                  <a:pt x="3012715" y="2598377"/>
                  <a:pt x="3213389" y="2408743"/>
                  <a:pt x="3230924" y="2167804"/>
                </a:cubicBezTo>
                <a:lnTo>
                  <a:pt x="3230924" y="0"/>
                </a:lnTo>
                <a:lnTo>
                  <a:pt x="3211441" y="0"/>
                </a:lnTo>
                <a:close/>
                <a:moveTo>
                  <a:pt x="3119871" y="2167804"/>
                </a:moveTo>
                <a:cubicBezTo>
                  <a:pt x="3102336" y="2347047"/>
                  <a:pt x="2950369" y="2487973"/>
                  <a:pt x="2766580" y="2487973"/>
                </a:cubicBezTo>
                <a:cubicBezTo>
                  <a:pt x="2766580" y="2487973"/>
                  <a:pt x="2766580" y="2487973"/>
                  <a:pt x="2766580" y="2487973"/>
                </a:cubicBezTo>
                <a:lnTo>
                  <a:pt x="2766580" y="2487973"/>
                </a:lnTo>
                <a:lnTo>
                  <a:pt x="110403" y="2487973"/>
                </a:lnTo>
                <a:lnTo>
                  <a:pt x="110403" y="430573"/>
                </a:lnTo>
                <a:lnTo>
                  <a:pt x="112352" y="430573"/>
                </a:lnTo>
                <a:cubicBezTo>
                  <a:pt x="129886" y="251330"/>
                  <a:pt x="281853" y="110403"/>
                  <a:pt x="465643" y="110403"/>
                </a:cubicBezTo>
                <a:cubicBezTo>
                  <a:pt x="465643" y="110403"/>
                  <a:pt x="465643" y="110403"/>
                  <a:pt x="465643" y="110403"/>
                </a:cubicBezTo>
                <a:lnTo>
                  <a:pt x="465643" y="110403"/>
                </a:lnTo>
                <a:lnTo>
                  <a:pt x="3120520" y="110403"/>
                </a:lnTo>
                <a:lnTo>
                  <a:pt x="3119871" y="2167804"/>
                </a:lnTo>
                <a:lnTo>
                  <a:pt x="3119871" y="2167804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DB2A06-7CD5-7F98-817C-DB9EEEAF991C}"/>
              </a:ext>
            </a:extLst>
          </p:cNvPr>
          <p:cNvSpPr/>
          <p:nvPr/>
        </p:nvSpPr>
        <p:spPr>
          <a:xfrm>
            <a:off x="4429683" y="1590592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D62697-4E49-2968-BEC7-4E4847E60B5F}"/>
              </a:ext>
            </a:extLst>
          </p:cNvPr>
          <p:cNvSpPr/>
          <p:nvPr/>
        </p:nvSpPr>
        <p:spPr>
          <a:xfrm>
            <a:off x="4750624" y="1590592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תיבת טקסט 10">
            <a:extLst>
              <a:ext uri="{FF2B5EF4-FFF2-40B4-BE49-F238E27FC236}">
                <a16:creationId xmlns:a16="http://schemas.microsoft.com/office/drawing/2014/main" id="{28EC726E-DB94-6109-4729-737476E90517}"/>
              </a:ext>
            </a:extLst>
          </p:cNvPr>
          <p:cNvSpPr txBox="1"/>
          <p:nvPr/>
        </p:nvSpPr>
        <p:spPr>
          <a:xfrm>
            <a:off x="3793736" y="3519484"/>
            <a:ext cx="2789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</a:t>
            </a:r>
          </a:p>
          <a:p>
            <a:pPr algn="l" rtl="0"/>
            <a:r>
              <a:rPr lang="en-US" sz="14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more details</a:t>
            </a:r>
          </a:p>
          <a:p>
            <a:pPr algn="l" rtl="0"/>
            <a:r>
              <a:rPr lang="en-US" sz="1400" b="1" dirty="0">
                <a:solidFill>
                  <a:prstClr val="white"/>
                </a:solidFill>
                <a:latin typeface="+mj-lt"/>
                <a:cs typeface="Segoe UI Light" panose="020B0502040204020203" pitchFamily="34" charset="0"/>
              </a:rPr>
              <a:t>Arnon Blum</a:t>
            </a:r>
          </a:p>
          <a:p>
            <a:pPr algn="l" rtl="0"/>
            <a:r>
              <a:rPr lang="en-US" sz="14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Arnon.Blum@si-lib.com</a:t>
            </a:r>
            <a:endParaRPr lang="he-IL" sz="1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!!shape 1">
            <a:extLst>
              <a:ext uri="{FF2B5EF4-FFF2-40B4-BE49-F238E27FC236}">
                <a16:creationId xmlns:a16="http://schemas.microsoft.com/office/drawing/2014/main" id="{A1C8BC12-E409-F3C7-0F16-1F292BEC475B}"/>
              </a:ext>
            </a:extLst>
          </p:cNvPr>
          <p:cNvSpPr/>
          <p:nvPr/>
        </p:nvSpPr>
        <p:spPr>
          <a:xfrm rot="10800000">
            <a:off x="3611303" y="3560250"/>
            <a:ext cx="68067" cy="882712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  <a:effectLst>
            <a:glow>
              <a:srgbClr val="00B0F0"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7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26" grpId="0" animBg="1"/>
      <p:bldP spid="28" grpId="0" animBg="1"/>
      <p:bldP spid="31" grpId="0" animBg="1"/>
      <p:bldP spid="7" grpId="0" animBg="1"/>
      <p:bldP spid="7" grpId="1" animBg="1"/>
      <p:bldP spid="8" grpId="0" animBg="1"/>
      <p:bldP spid="8" grpId="1" animBg="1"/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bstract-Particles-Motion-On-Space-2021-12-09-02-46-37-Utc-1">
            <a:hlinkClick r:id="" action="ppaction://media"/>
            <a:extLst>
              <a:ext uri="{FF2B5EF4-FFF2-40B4-BE49-F238E27FC236}">
                <a16:creationId xmlns:a16="http://schemas.microsoft.com/office/drawing/2014/main" id="{63C1D044-4169-4534-2117-35784BFE35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97" t="-348" r="397" b="-348"/>
          <a:stretch>
            <a:fillRect/>
          </a:stretch>
        </p:blipFill>
        <p:spPr>
          <a:xfrm>
            <a:off x="-8965" y="-17929"/>
            <a:ext cx="9161930" cy="517935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8567BD-B171-3FF0-8EC3-D0735BEE15DF}"/>
              </a:ext>
            </a:extLst>
          </p:cNvPr>
          <p:cNvSpPr/>
          <p:nvPr/>
        </p:nvSpPr>
        <p:spPr>
          <a:xfrm>
            <a:off x="4445904" y="2190197"/>
            <a:ext cx="78787" cy="403589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E899E9-5667-CD40-2BCB-ABDCFE399500}"/>
              </a:ext>
            </a:extLst>
          </p:cNvPr>
          <p:cNvSpPr/>
          <p:nvPr/>
        </p:nvSpPr>
        <p:spPr>
          <a:xfrm>
            <a:off x="4606181" y="1987051"/>
            <a:ext cx="78787" cy="606736"/>
          </a:xfrm>
          <a:custGeom>
            <a:avLst/>
            <a:gdLst>
              <a:gd name="connsiteX0" fmla="*/ 0 w 132484"/>
              <a:gd name="connsiteY0" fmla="*/ 0 h 1020257"/>
              <a:gd name="connsiteX1" fmla="*/ 132484 w 132484"/>
              <a:gd name="connsiteY1" fmla="*/ 0 h 1020257"/>
              <a:gd name="connsiteX2" fmla="*/ 132484 w 132484"/>
              <a:gd name="connsiteY2" fmla="*/ 1020257 h 1020257"/>
              <a:gd name="connsiteX3" fmla="*/ 0 w 132484"/>
              <a:gd name="connsiteY3" fmla="*/ 1020257 h 102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20257">
                <a:moveTo>
                  <a:pt x="0" y="0"/>
                </a:moveTo>
                <a:lnTo>
                  <a:pt x="132484" y="0"/>
                </a:lnTo>
                <a:lnTo>
                  <a:pt x="132484" y="1020257"/>
                </a:lnTo>
                <a:lnTo>
                  <a:pt x="0" y="1020257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DE4F39-047A-4911-1325-E46C71682AD1}"/>
              </a:ext>
            </a:extLst>
          </p:cNvPr>
          <p:cNvSpPr/>
          <p:nvPr/>
        </p:nvSpPr>
        <p:spPr>
          <a:xfrm>
            <a:off x="4445904" y="2624297"/>
            <a:ext cx="78787" cy="604032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644231-CE91-2740-FDC7-EB173CDD272F}"/>
              </a:ext>
            </a:extLst>
          </p:cNvPr>
          <p:cNvSpPr/>
          <p:nvPr/>
        </p:nvSpPr>
        <p:spPr>
          <a:xfrm rot="5400000">
            <a:off x="4131969" y="2627847"/>
            <a:ext cx="78787" cy="596332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98CF11D-EBD4-3380-61A0-1C40998D7EA5}"/>
              </a:ext>
            </a:extLst>
          </p:cNvPr>
          <p:cNvSpPr/>
          <p:nvPr/>
        </p:nvSpPr>
        <p:spPr>
          <a:xfrm rot="5400000">
            <a:off x="5081328" y="2682248"/>
            <a:ext cx="78787" cy="488169"/>
          </a:xfrm>
          <a:custGeom>
            <a:avLst/>
            <a:gdLst>
              <a:gd name="connsiteX0" fmla="*/ 0 w 132484"/>
              <a:gd name="connsiteY0" fmla="*/ 0 h 820881"/>
              <a:gd name="connsiteX1" fmla="*/ 132484 w 132484"/>
              <a:gd name="connsiteY1" fmla="*/ 0 h 820881"/>
              <a:gd name="connsiteX2" fmla="*/ 132484 w 132484"/>
              <a:gd name="connsiteY2" fmla="*/ 820882 h 820881"/>
              <a:gd name="connsiteX3" fmla="*/ 0 w 132484"/>
              <a:gd name="connsiteY3" fmla="*/ 820882 h 8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820881">
                <a:moveTo>
                  <a:pt x="0" y="0"/>
                </a:moveTo>
                <a:lnTo>
                  <a:pt x="132484" y="0"/>
                </a:lnTo>
                <a:lnTo>
                  <a:pt x="132484" y="820882"/>
                </a:lnTo>
                <a:lnTo>
                  <a:pt x="0" y="820882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1515C1-E634-80CA-ACCB-DB95F05DF5BF}"/>
              </a:ext>
            </a:extLst>
          </p:cNvPr>
          <p:cNvSpPr/>
          <p:nvPr/>
        </p:nvSpPr>
        <p:spPr>
          <a:xfrm rot="5400000">
            <a:off x="4551649" y="2809879"/>
            <a:ext cx="350679" cy="232498"/>
          </a:xfrm>
          <a:custGeom>
            <a:avLst/>
            <a:gdLst>
              <a:gd name="connsiteX0" fmla="*/ 0 w 589684"/>
              <a:gd name="connsiteY0" fmla="*/ 0 h 390957"/>
              <a:gd name="connsiteX1" fmla="*/ 589684 w 589684"/>
              <a:gd name="connsiteY1" fmla="*/ 0 h 390957"/>
              <a:gd name="connsiteX2" fmla="*/ 589684 w 589684"/>
              <a:gd name="connsiteY2" fmla="*/ 390958 h 390957"/>
              <a:gd name="connsiteX3" fmla="*/ 0 w 589684"/>
              <a:gd name="connsiteY3" fmla="*/ 390958 h 39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684" h="390957">
                <a:moveTo>
                  <a:pt x="0" y="0"/>
                </a:moveTo>
                <a:lnTo>
                  <a:pt x="589684" y="0"/>
                </a:lnTo>
                <a:lnTo>
                  <a:pt x="589684" y="390958"/>
                </a:lnTo>
                <a:lnTo>
                  <a:pt x="0" y="390958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239BD9-A314-100B-F3BC-B6BA1304DD83}"/>
              </a:ext>
            </a:extLst>
          </p:cNvPr>
          <p:cNvSpPr/>
          <p:nvPr/>
        </p:nvSpPr>
        <p:spPr>
          <a:xfrm>
            <a:off x="4429683" y="2014085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CF7B00-D67B-EB72-DA3C-EB1E18F2FCE8}"/>
              </a:ext>
            </a:extLst>
          </p:cNvPr>
          <p:cNvSpPr/>
          <p:nvPr/>
        </p:nvSpPr>
        <p:spPr>
          <a:xfrm>
            <a:off x="4766845" y="2190197"/>
            <a:ext cx="78787" cy="403589"/>
          </a:xfrm>
          <a:custGeom>
            <a:avLst/>
            <a:gdLst>
              <a:gd name="connsiteX0" fmla="*/ 0 w 132484"/>
              <a:gd name="connsiteY0" fmla="*/ 0 h 678656"/>
              <a:gd name="connsiteX1" fmla="*/ 132484 w 132484"/>
              <a:gd name="connsiteY1" fmla="*/ 0 h 678656"/>
              <a:gd name="connsiteX2" fmla="*/ 132484 w 132484"/>
              <a:gd name="connsiteY2" fmla="*/ 678656 h 678656"/>
              <a:gd name="connsiteX3" fmla="*/ 0 w 132484"/>
              <a:gd name="connsiteY3" fmla="*/ 678656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678656">
                <a:moveTo>
                  <a:pt x="0" y="0"/>
                </a:moveTo>
                <a:lnTo>
                  <a:pt x="132484" y="0"/>
                </a:lnTo>
                <a:lnTo>
                  <a:pt x="132484" y="678656"/>
                </a:lnTo>
                <a:lnTo>
                  <a:pt x="0" y="678656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2BE6343-4BB6-6938-39B7-8F0A34714F0A}"/>
              </a:ext>
            </a:extLst>
          </p:cNvPr>
          <p:cNvSpPr/>
          <p:nvPr/>
        </p:nvSpPr>
        <p:spPr>
          <a:xfrm>
            <a:off x="4750624" y="2014085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CE709C2-EB47-48C4-8182-0EAD7EE2BBB5}"/>
              </a:ext>
            </a:extLst>
          </p:cNvPr>
          <p:cNvSpPr/>
          <p:nvPr/>
        </p:nvSpPr>
        <p:spPr>
          <a:xfrm>
            <a:off x="3865044" y="1986278"/>
            <a:ext cx="488556" cy="607508"/>
          </a:xfrm>
          <a:custGeom>
            <a:avLst/>
            <a:gdLst>
              <a:gd name="connsiteX0" fmla="*/ 516298 w 821531"/>
              <a:gd name="connsiteY0" fmla="*/ 411090 h 1021556"/>
              <a:gd name="connsiteX1" fmla="*/ 504609 w 821531"/>
              <a:gd name="connsiteY1" fmla="*/ 411740 h 1021556"/>
              <a:gd name="connsiteX2" fmla="*/ 504609 w 821531"/>
              <a:gd name="connsiteY2" fmla="*/ 411090 h 1021556"/>
              <a:gd name="connsiteX3" fmla="*/ 255876 w 821531"/>
              <a:gd name="connsiteY3" fmla="*/ 411090 h 1021556"/>
              <a:gd name="connsiteX4" fmla="*/ 255876 w 821531"/>
              <a:gd name="connsiteY4" fmla="*/ 409792 h 1021556"/>
              <a:gd name="connsiteX5" fmla="*/ 132484 w 821531"/>
              <a:gd name="connsiteY5" fmla="*/ 271462 h 1021556"/>
              <a:gd name="connsiteX6" fmla="*/ 255876 w 821531"/>
              <a:gd name="connsiteY6" fmla="*/ 133134 h 1021556"/>
              <a:gd name="connsiteX7" fmla="*/ 255876 w 821531"/>
              <a:gd name="connsiteY7" fmla="*/ 133134 h 1021556"/>
              <a:gd name="connsiteX8" fmla="*/ 815037 w 821531"/>
              <a:gd name="connsiteY8" fmla="*/ 133134 h 1021556"/>
              <a:gd name="connsiteX9" fmla="*/ 815037 w 821531"/>
              <a:gd name="connsiteY9" fmla="*/ 649 h 1021556"/>
              <a:gd name="connsiteX10" fmla="*/ 292894 w 821531"/>
              <a:gd name="connsiteY10" fmla="*/ 649 h 1021556"/>
              <a:gd name="connsiteX11" fmla="*/ 271463 w 821531"/>
              <a:gd name="connsiteY11" fmla="*/ 0 h 1021556"/>
              <a:gd name="connsiteX12" fmla="*/ 0 w 821531"/>
              <a:gd name="connsiteY12" fmla="*/ 271462 h 1021556"/>
              <a:gd name="connsiteX13" fmla="*/ 264968 w 821531"/>
              <a:gd name="connsiteY13" fmla="*/ 542925 h 1021556"/>
              <a:gd name="connsiteX14" fmla="*/ 264968 w 821531"/>
              <a:gd name="connsiteY14" fmla="*/ 542925 h 1021556"/>
              <a:gd name="connsiteX15" fmla="*/ 516298 w 821531"/>
              <a:gd name="connsiteY15" fmla="*/ 542925 h 1021556"/>
              <a:gd name="connsiteX16" fmla="*/ 516298 w 821531"/>
              <a:gd name="connsiteY16" fmla="*/ 542925 h 1021556"/>
              <a:gd name="connsiteX17" fmla="*/ 689047 w 821531"/>
              <a:gd name="connsiteY17" fmla="*/ 715674 h 1021556"/>
              <a:gd name="connsiteX18" fmla="*/ 516298 w 821531"/>
              <a:gd name="connsiteY18" fmla="*/ 888423 h 1021556"/>
              <a:gd name="connsiteX19" fmla="*/ 516298 w 821531"/>
              <a:gd name="connsiteY19" fmla="*/ 888423 h 1021556"/>
              <a:gd name="connsiteX20" fmla="*/ 264968 w 821531"/>
              <a:gd name="connsiteY20" fmla="*/ 888423 h 1021556"/>
              <a:gd name="connsiteX21" fmla="*/ 265618 w 821531"/>
              <a:gd name="connsiteY21" fmla="*/ 889072 h 1021556"/>
              <a:gd name="connsiteX22" fmla="*/ 14287 w 821531"/>
              <a:gd name="connsiteY22" fmla="*/ 889072 h 1021556"/>
              <a:gd name="connsiteX23" fmla="*/ 14287 w 821531"/>
              <a:gd name="connsiteY23" fmla="*/ 1021556 h 1021556"/>
              <a:gd name="connsiteX24" fmla="*/ 516298 w 821531"/>
              <a:gd name="connsiteY24" fmla="*/ 1021556 h 1021556"/>
              <a:gd name="connsiteX25" fmla="*/ 516298 w 821531"/>
              <a:gd name="connsiteY25" fmla="*/ 1020907 h 1021556"/>
              <a:gd name="connsiteX26" fmla="*/ 821531 w 821531"/>
              <a:gd name="connsiteY26" fmla="*/ 715674 h 1021556"/>
              <a:gd name="connsiteX27" fmla="*/ 516298 w 821531"/>
              <a:gd name="connsiteY27" fmla="*/ 411090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1531" h="1021556">
                <a:moveTo>
                  <a:pt x="516298" y="411090"/>
                </a:moveTo>
                <a:cubicBezTo>
                  <a:pt x="512402" y="411090"/>
                  <a:pt x="508505" y="411090"/>
                  <a:pt x="504609" y="411740"/>
                </a:cubicBezTo>
                <a:cubicBezTo>
                  <a:pt x="504609" y="411740"/>
                  <a:pt x="504609" y="411740"/>
                  <a:pt x="504609" y="411090"/>
                </a:cubicBezTo>
                <a:lnTo>
                  <a:pt x="255876" y="411090"/>
                </a:lnTo>
                <a:lnTo>
                  <a:pt x="255876" y="409792"/>
                </a:lnTo>
                <a:cubicBezTo>
                  <a:pt x="186387" y="401998"/>
                  <a:pt x="132484" y="342900"/>
                  <a:pt x="132484" y="271462"/>
                </a:cubicBezTo>
                <a:cubicBezTo>
                  <a:pt x="132484" y="200025"/>
                  <a:pt x="186387" y="140927"/>
                  <a:pt x="255876" y="133134"/>
                </a:cubicBezTo>
                <a:lnTo>
                  <a:pt x="255876" y="133134"/>
                </a:lnTo>
                <a:lnTo>
                  <a:pt x="815037" y="133134"/>
                </a:lnTo>
                <a:lnTo>
                  <a:pt x="815037" y="649"/>
                </a:lnTo>
                <a:lnTo>
                  <a:pt x="292894" y="649"/>
                </a:lnTo>
                <a:cubicBezTo>
                  <a:pt x="285750" y="0"/>
                  <a:pt x="278606" y="0"/>
                  <a:pt x="271463" y="0"/>
                </a:cubicBezTo>
                <a:cubicBezTo>
                  <a:pt x="121444" y="0"/>
                  <a:pt x="0" y="122093"/>
                  <a:pt x="0" y="271462"/>
                </a:cubicBezTo>
                <a:cubicBezTo>
                  <a:pt x="0" y="418884"/>
                  <a:pt x="118197" y="539678"/>
                  <a:pt x="264968" y="542925"/>
                </a:cubicBezTo>
                <a:cubicBezTo>
                  <a:pt x="264968" y="542925"/>
                  <a:pt x="264968" y="542925"/>
                  <a:pt x="264968" y="542925"/>
                </a:cubicBezTo>
                <a:lnTo>
                  <a:pt x="516298" y="542925"/>
                </a:lnTo>
                <a:cubicBezTo>
                  <a:pt x="516298" y="542925"/>
                  <a:pt x="516298" y="542925"/>
                  <a:pt x="516298" y="542925"/>
                </a:cubicBezTo>
                <a:cubicBezTo>
                  <a:pt x="611765" y="542925"/>
                  <a:pt x="689047" y="620207"/>
                  <a:pt x="689047" y="715674"/>
                </a:cubicBezTo>
                <a:cubicBezTo>
                  <a:pt x="689047" y="811140"/>
                  <a:pt x="611765" y="888423"/>
                  <a:pt x="516298" y="888423"/>
                </a:cubicBezTo>
                <a:cubicBezTo>
                  <a:pt x="516298" y="888423"/>
                  <a:pt x="516298" y="888423"/>
                  <a:pt x="516298" y="888423"/>
                </a:cubicBezTo>
                <a:lnTo>
                  <a:pt x="264968" y="888423"/>
                </a:lnTo>
                <a:cubicBezTo>
                  <a:pt x="264968" y="888423"/>
                  <a:pt x="264968" y="888423"/>
                  <a:pt x="265618" y="889072"/>
                </a:cubicBezTo>
                <a:lnTo>
                  <a:pt x="14287" y="889072"/>
                </a:lnTo>
                <a:lnTo>
                  <a:pt x="14287" y="1021556"/>
                </a:lnTo>
                <a:lnTo>
                  <a:pt x="516298" y="1021556"/>
                </a:lnTo>
                <a:lnTo>
                  <a:pt x="516298" y="1020907"/>
                </a:lnTo>
                <a:cubicBezTo>
                  <a:pt x="684501" y="1020907"/>
                  <a:pt x="821531" y="884526"/>
                  <a:pt x="821531" y="715674"/>
                </a:cubicBezTo>
                <a:cubicBezTo>
                  <a:pt x="821531" y="546822"/>
                  <a:pt x="684501" y="411090"/>
                  <a:pt x="516298" y="411090"/>
                </a:cubicBez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865201-D6E9-9C4C-D728-4DFEFADE0379}"/>
              </a:ext>
            </a:extLst>
          </p:cNvPr>
          <p:cNvSpPr/>
          <p:nvPr/>
        </p:nvSpPr>
        <p:spPr>
          <a:xfrm>
            <a:off x="4929439" y="1986664"/>
            <a:ext cx="438735" cy="607122"/>
          </a:xfrm>
          <a:custGeom>
            <a:avLst/>
            <a:gdLst>
              <a:gd name="connsiteX0" fmla="*/ 596178 w 737754"/>
              <a:gd name="connsiteY0" fmla="*/ 457850 h 1020906"/>
              <a:gd name="connsiteX1" fmla="*/ 670863 w 737754"/>
              <a:gd name="connsiteY1" fmla="*/ 270813 h 1020906"/>
              <a:gd name="connsiteX2" fmla="*/ 424079 w 737754"/>
              <a:gd name="connsiteY2" fmla="*/ 649 h 1020906"/>
              <a:gd name="connsiteX3" fmla="*/ 424079 w 737754"/>
              <a:gd name="connsiteY3" fmla="*/ 649 h 1020906"/>
              <a:gd name="connsiteX4" fmla="*/ 420182 w 737754"/>
              <a:gd name="connsiteY4" fmla="*/ 649 h 1020906"/>
              <a:gd name="connsiteX5" fmla="*/ 398751 w 737754"/>
              <a:gd name="connsiteY5" fmla="*/ 0 h 1020906"/>
              <a:gd name="connsiteX6" fmla="*/ 377320 w 737754"/>
              <a:gd name="connsiteY6" fmla="*/ 649 h 1020906"/>
              <a:gd name="connsiteX7" fmla="*/ 132484 w 737754"/>
              <a:gd name="connsiteY7" fmla="*/ 649 h 1020906"/>
              <a:gd name="connsiteX8" fmla="*/ 22081 w 737754"/>
              <a:gd name="connsiteY8" fmla="*/ 649 h 1020906"/>
              <a:gd name="connsiteX9" fmla="*/ 0 w 737754"/>
              <a:gd name="connsiteY9" fmla="*/ 649 h 1020906"/>
              <a:gd name="connsiteX10" fmla="*/ 0 w 737754"/>
              <a:gd name="connsiteY10" fmla="*/ 1020907 h 1020906"/>
              <a:gd name="connsiteX11" fmla="*/ 22081 w 737754"/>
              <a:gd name="connsiteY11" fmla="*/ 1020907 h 1020906"/>
              <a:gd name="connsiteX12" fmla="*/ 132484 w 737754"/>
              <a:gd name="connsiteY12" fmla="*/ 1020907 h 1020906"/>
              <a:gd name="connsiteX13" fmla="*/ 424079 w 737754"/>
              <a:gd name="connsiteY13" fmla="*/ 1020907 h 1020906"/>
              <a:gd name="connsiteX14" fmla="*/ 424079 w 737754"/>
              <a:gd name="connsiteY14" fmla="*/ 1020257 h 1020906"/>
              <a:gd name="connsiteX15" fmla="*/ 432522 w 737754"/>
              <a:gd name="connsiteY15" fmla="*/ 1020257 h 1020906"/>
              <a:gd name="connsiteX16" fmla="*/ 737755 w 737754"/>
              <a:gd name="connsiteY16" fmla="*/ 715024 h 1020906"/>
              <a:gd name="connsiteX17" fmla="*/ 596178 w 737754"/>
              <a:gd name="connsiteY17" fmla="*/ 457850 h 1020906"/>
              <a:gd name="connsiteX18" fmla="*/ 416286 w 737754"/>
              <a:gd name="connsiteY18" fmla="*/ 133134 h 1020906"/>
              <a:gd name="connsiteX19" fmla="*/ 416286 w 737754"/>
              <a:gd name="connsiteY19" fmla="*/ 133134 h 1020906"/>
              <a:gd name="connsiteX20" fmla="*/ 538379 w 737754"/>
              <a:gd name="connsiteY20" fmla="*/ 271463 h 1020906"/>
              <a:gd name="connsiteX21" fmla="*/ 416286 w 737754"/>
              <a:gd name="connsiteY21" fmla="*/ 409791 h 1020906"/>
              <a:gd name="connsiteX22" fmla="*/ 416286 w 737754"/>
              <a:gd name="connsiteY22" fmla="*/ 410441 h 1020906"/>
              <a:gd name="connsiteX23" fmla="*/ 133134 w 737754"/>
              <a:gd name="connsiteY23" fmla="*/ 410441 h 1020906"/>
              <a:gd name="connsiteX24" fmla="*/ 133134 w 737754"/>
              <a:gd name="connsiteY24" fmla="*/ 133134 h 1020906"/>
              <a:gd name="connsiteX25" fmla="*/ 416286 w 737754"/>
              <a:gd name="connsiteY25" fmla="*/ 133134 h 1020906"/>
              <a:gd name="connsiteX26" fmla="*/ 432522 w 737754"/>
              <a:gd name="connsiteY26" fmla="*/ 887773 h 1020906"/>
              <a:gd name="connsiteX27" fmla="*/ 416286 w 737754"/>
              <a:gd name="connsiteY27" fmla="*/ 887124 h 1020906"/>
              <a:gd name="connsiteX28" fmla="*/ 416286 w 737754"/>
              <a:gd name="connsiteY28" fmla="*/ 888423 h 1020906"/>
              <a:gd name="connsiteX29" fmla="*/ 133134 w 737754"/>
              <a:gd name="connsiteY29" fmla="*/ 888423 h 1020906"/>
              <a:gd name="connsiteX30" fmla="*/ 133134 w 737754"/>
              <a:gd name="connsiteY30" fmla="*/ 542276 h 1020906"/>
              <a:gd name="connsiteX31" fmla="*/ 416286 w 737754"/>
              <a:gd name="connsiteY31" fmla="*/ 542276 h 1020906"/>
              <a:gd name="connsiteX32" fmla="*/ 416286 w 737754"/>
              <a:gd name="connsiteY32" fmla="*/ 543574 h 1020906"/>
              <a:gd name="connsiteX33" fmla="*/ 432522 w 737754"/>
              <a:gd name="connsiteY33" fmla="*/ 542925 h 1020906"/>
              <a:gd name="connsiteX34" fmla="*/ 605270 w 737754"/>
              <a:gd name="connsiteY34" fmla="*/ 715674 h 1020906"/>
              <a:gd name="connsiteX35" fmla="*/ 432522 w 737754"/>
              <a:gd name="connsiteY35" fmla="*/ 887773 h 102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7754" h="1020906">
                <a:moveTo>
                  <a:pt x="596178" y="457850"/>
                </a:moveTo>
                <a:cubicBezTo>
                  <a:pt x="642288" y="409142"/>
                  <a:pt x="670863" y="343550"/>
                  <a:pt x="670863" y="270813"/>
                </a:cubicBezTo>
                <a:cubicBezTo>
                  <a:pt x="670863" y="129237"/>
                  <a:pt x="562408" y="12989"/>
                  <a:pt x="424079" y="649"/>
                </a:cubicBezTo>
                <a:lnTo>
                  <a:pt x="424079" y="649"/>
                </a:lnTo>
                <a:lnTo>
                  <a:pt x="420182" y="649"/>
                </a:lnTo>
                <a:cubicBezTo>
                  <a:pt x="413039" y="0"/>
                  <a:pt x="405895" y="0"/>
                  <a:pt x="398751" y="0"/>
                </a:cubicBezTo>
                <a:cubicBezTo>
                  <a:pt x="391607" y="0"/>
                  <a:pt x="384464" y="649"/>
                  <a:pt x="377320" y="649"/>
                </a:cubicBezTo>
                <a:lnTo>
                  <a:pt x="132484" y="649"/>
                </a:lnTo>
                <a:lnTo>
                  <a:pt x="22081" y="649"/>
                </a:lnTo>
                <a:lnTo>
                  <a:pt x="0" y="649"/>
                </a:lnTo>
                <a:lnTo>
                  <a:pt x="0" y="1020907"/>
                </a:lnTo>
                <a:lnTo>
                  <a:pt x="22081" y="1020907"/>
                </a:lnTo>
                <a:lnTo>
                  <a:pt x="132484" y="1020907"/>
                </a:lnTo>
                <a:lnTo>
                  <a:pt x="424079" y="1020907"/>
                </a:lnTo>
                <a:lnTo>
                  <a:pt x="424079" y="1020257"/>
                </a:lnTo>
                <a:cubicBezTo>
                  <a:pt x="426677" y="1020257"/>
                  <a:pt x="429924" y="1020257"/>
                  <a:pt x="432522" y="1020257"/>
                </a:cubicBezTo>
                <a:cubicBezTo>
                  <a:pt x="600725" y="1020257"/>
                  <a:pt x="737755" y="883227"/>
                  <a:pt x="737755" y="715024"/>
                </a:cubicBezTo>
                <a:cubicBezTo>
                  <a:pt x="737755" y="607219"/>
                  <a:pt x="681254" y="512402"/>
                  <a:pt x="596178" y="457850"/>
                </a:cubicBezTo>
                <a:close/>
                <a:moveTo>
                  <a:pt x="416286" y="133134"/>
                </a:moveTo>
                <a:lnTo>
                  <a:pt x="416286" y="133134"/>
                </a:lnTo>
                <a:cubicBezTo>
                  <a:pt x="485125" y="141576"/>
                  <a:pt x="538379" y="200674"/>
                  <a:pt x="538379" y="271463"/>
                </a:cubicBezTo>
                <a:cubicBezTo>
                  <a:pt x="538379" y="342251"/>
                  <a:pt x="485125" y="401349"/>
                  <a:pt x="416286" y="409791"/>
                </a:cubicBezTo>
                <a:lnTo>
                  <a:pt x="416286" y="410441"/>
                </a:lnTo>
                <a:lnTo>
                  <a:pt x="133134" y="410441"/>
                </a:lnTo>
                <a:lnTo>
                  <a:pt x="133134" y="133134"/>
                </a:lnTo>
                <a:lnTo>
                  <a:pt x="416286" y="133134"/>
                </a:lnTo>
                <a:close/>
                <a:moveTo>
                  <a:pt x="432522" y="887773"/>
                </a:moveTo>
                <a:cubicBezTo>
                  <a:pt x="426677" y="887773"/>
                  <a:pt x="421481" y="887773"/>
                  <a:pt x="416286" y="887124"/>
                </a:cubicBezTo>
                <a:lnTo>
                  <a:pt x="416286" y="888423"/>
                </a:lnTo>
                <a:lnTo>
                  <a:pt x="133134" y="888423"/>
                </a:lnTo>
                <a:lnTo>
                  <a:pt x="133134" y="542276"/>
                </a:lnTo>
                <a:lnTo>
                  <a:pt x="416286" y="542276"/>
                </a:lnTo>
                <a:lnTo>
                  <a:pt x="416286" y="543574"/>
                </a:lnTo>
                <a:cubicBezTo>
                  <a:pt x="421481" y="542925"/>
                  <a:pt x="427326" y="542925"/>
                  <a:pt x="432522" y="542925"/>
                </a:cubicBezTo>
                <a:cubicBezTo>
                  <a:pt x="527988" y="542925"/>
                  <a:pt x="605270" y="620208"/>
                  <a:pt x="605270" y="715674"/>
                </a:cubicBezTo>
                <a:cubicBezTo>
                  <a:pt x="605270" y="811140"/>
                  <a:pt x="527988" y="887773"/>
                  <a:pt x="432522" y="887773"/>
                </a:cubicBez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DC2193F-A1FC-DD02-B608-A53AE3653C45}"/>
              </a:ext>
            </a:extLst>
          </p:cNvPr>
          <p:cNvSpPr/>
          <p:nvPr/>
        </p:nvSpPr>
        <p:spPr>
          <a:xfrm>
            <a:off x="3645483" y="1821173"/>
            <a:ext cx="1921396" cy="1545226"/>
          </a:xfrm>
          <a:custGeom>
            <a:avLst/>
            <a:gdLst>
              <a:gd name="connsiteX0" fmla="*/ 3211441 w 3230923"/>
              <a:gd name="connsiteY0" fmla="*/ 0 h 2598376"/>
              <a:gd name="connsiteX1" fmla="*/ 3120520 w 3230923"/>
              <a:gd name="connsiteY1" fmla="*/ 0 h 2598376"/>
              <a:gd name="connsiteX2" fmla="*/ 464993 w 3230923"/>
              <a:gd name="connsiteY2" fmla="*/ 0 h 2598376"/>
              <a:gd name="connsiteX3" fmla="*/ 1299 w 3230923"/>
              <a:gd name="connsiteY3" fmla="*/ 430573 h 2598376"/>
              <a:gd name="connsiteX4" fmla="*/ 0 w 3230923"/>
              <a:gd name="connsiteY4" fmla="*/ 430573 h 2598376"/>
              <a:gd name="connsiteX5" fmla="*/ 0 w 3230923"/>
              <a:gd name="connsiteY5" fmla="*/ 2487973 h 2598376"/>
              <a:gd name="connsiteX6" fmla="*/ 0 w 3230923"/>
              <a:gd name="connsiteY6" fmla="*/ 2598377 h 2598376"/>
              <a:gd name="connsiteX7" fmla="*/ 110403 w 3230923"/>
              <a:gd name="connsiteY7" fmla="*/ 2598377 h 2598376"/>
              <a:gd name="connsiteX8" fmla="*/ 2767229 w 3230923"/>
              <a:gd name="connsiteY8" fmla="*/ 2598377 h 2598376"/>
              <a:gd name="connsiteX9" fmla="*/ 3230924 w 3230923"/>
              <a:gd name="connsiteY9" fmla="*/ 2167804 h 2598376"/>
              <a:gd name="connsiteX10" fmla="*/ 3230924 w 3230923"/>
              <a:gd name="connsiteY10" fmla="*/ 0 h 2598376"/>
              <a:gd name="connsiteX11" fmla="*/ 3211441 w 3230923"/>
              <a:gd name="connsiteY11" fmla="*/ 0 h 2598376"/>
              <a:gd name="connsiteX12" fmla="*/ 3119871 w 3230923"/>
              <a:gd name="connsiteY12" fmla="*/ 2167804 h 2598376"/>
              <a:gd name="connsiteX13" fmla="*/ 2766580 w 3230923"/>
              <a:gd name="connsiteY13" fmla="*/ 2487973 h 2598376"/>
              <a:gd name="connsiteX14" fmla="*/ 2766580 w 3230923"/>
              <a:gd name="connsiteY14" fmla="*/ 2487973 h 2598376"/>
              <a:gd name="connsiteX15" fmla="*/ 2766580 w 3230923"/>
              <a:gd name="connsiteY15" fmla="*/ 2487973 h 2598376"/>
              <a:gd name="connsiteX16" fmla="*/ 110403 w 3230923"/>
              <a:gd name="connsiteY16" fmla="*/ 2487973 h 2598376"/>
              <a:gd name="connsiteX17" fmla="*/ 110403 w 3230923"/>
              <a:gd name="connsiteY17" fmla="*/ 430573 h 2598376"/>
              <a:gd name="connsiteX18" fmla="*/ 112352 w 3230923"/>
              <a:gd name="connsiteY18" fmla="*/ 430573 h 2598376"/>
              <a:gd name="connsiteX19" fmla="*/ 465643 w 3230923"/>
              <a:gd name="connsiteY19" fmla="*/ 110403 h 2598376"/>
              <a:gd name="connsiteX20" fmla="*/ 465643 w 3230923"/>
              <a:gd name="connsiteY20" fmla="*/ 110403 h 2598376"/>
              <a:gd name="connsiteX21" fmla="*/ 465643 w 3230923"/>
              <a:gd name="connsiteY21" fmla="*/ 110403 h 2598376"/>
              <a:gd name="connsiteX22" fmla="*/ 3120520 w 3230923"/>
              <a:gd name="connsiteY22" fmla="*/ 110403 h 2598376"/>
              <a:gd name="connsiteX23" fmla="*/ 3119871 w 3230923"/>
              <a:gd name="connsiteY23" fmla="*/ 2167804 h 2598376"/>
              <a:gd name="connsiteX24" fmla="*/ 3119871 w 3230923"/>
              <a:gd name="connsiteY24" fmla="*/ 2167804 h 259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30923" h="2598376">
                <a:moveTo>
                  <a:pt x="3211441" y="0"/>
                </a:moveTo>
                <a:lnTo>
                  <a:pt x="3120520" y="0"/>
                </a:lnTo>
                <a:lnTo>
                  <a:pt x="464993" y="0"/>
                </a:lnTo>
                <a:cubicBezTo>
                  <a:pt x="219508" y="0"/>
                  <a:pt x="18834" y="189634"/>
                  <a:pt x="1299" y="430573"/>
                </a:cubicBezTo>
                <a:lnTo>
                  <a:pt x="0" y="430573"/>
                </a:lnTo>
                <a:lnTo>
                  <a:pt x="0" y="2487973"/>
                </a:lnTo>
                <a:lnTo>
                  <a:pt x="0" y="2598377"/>
                </a:lnTo>
                <a:lnTo>
                  <a:pt x="110403" y="2598377"/>
                </a:lnTo>
                <a:lnTo>
                  <a:pt x="2767229" y="2598377"/>
                </a:lnTo>
                <a:cubicBezTo>
                  <a:pt x="3012715" y="2598377"/>
                  <a:pt x="3213389" y="2408743"/>
                  <a:pt x="3230924" y="2167804"/>
                </a:cubicBezTo>
                <a:lnTo>
                  <a:pt x="3230924" y="0"/>
                </a:lnTo>
                <a:lnTo>
                  <a:pt x="3211441" y="0"/>
                </a:lnTo>
                <a:close/>
                <a:moveTo>
                  <a:pt x="3119871" y="2167804"/>
                </a:moveTo>
                <a:cubicBezTo>
                  <a:pt x="3102336" y="2347047"/>
                  <a:pt x="2950369" y="2487973"/>
                  <a:pt x="2766580" y="2487973"/>
                </a:cubicBezTo>
                <a:cubicBezTo>
                  <a:pt x="2766580" y="2487973"/>
                  <a:pt x="2766580" y="2487973"/>
                  <a:pt x="2766580" y="2487973"/>
                </a:cubicBezTo>
                <a:lnTo>
                  <a:pt x="2766580" y="2487973"/>
                </a:lnTo>
                <a:lnTo>
                  <a:pt x="110403" y="2487973"/>
                </a:lnTo>
                <a:lnTo>
                  <a:pt x="110403" y="430573"/>
                </a:lnTo>
                <a:lnTo>
                  <a:pt x="112352" y="430573"/>
                </a:lnTo>
                <a:cubicBezTo>
                  <a:pt x="129886" y="251330"/>
                  <a:pt x="281853" y="110403"/>
                  <a:pt x="465643" y="110403"/>
                </a:cubicBezTo>
                <a:cubicBezTo>
                  <a:pt x="465643" y="110403"/>
                  <a:pt x="465643" y="110403"/>
                  <a:pt x="465643" y="110403"/>
                </a:cubicBezTo>
                <a:lnTo>
                  <a:pt x="465643" y="110403"/>
                </a:lnTo>
                <a:lnTo>
                  <a:pt x="3120520" y="110403"/>
                </a:lnTo>
                <a:lnTo>
                  <a:pt x="3119871" y="2167804"/>
                </a:lnTo>
                <a:lnTo>
                  <a:pt x="3119871" y="2167804"/>
                </a:ln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DB2A06-7CD5-7F98-817C-DB9EEEAF991C}"/>
              </a:ext>
            </a:extLst>
          </p:cNvPr>
          <p:cNvSpPr/>
          <p:nvPr/>
        </p:nvSpPr>
        <p:spPr>
          <a:xfrm>
            <a:off x="4429683" y="2014085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D62697-4E49-2968-BEC7-4E4847E60B5F}"/>
              </a:ext>
            </a:extLst>
          </p:cNvPr>
          <p:cNvSpPr/>
          <p:nvPr/>
        </p:nvSpPr>
        <p:spPr>
          <a:xfrm>
            <a:off x="4750624" y="2014085"/>
            <a:ext cx="111228" cy="111228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!!shape 1">
            <a:extLst>
              <a:ext uri="{FF2B5EF4-FFF2-40B4-BE49-F238E27FC236}">
                <a16:creationId xmlns:a16="http://schemas.microsoft.com/office/drawing/2014/main" id="{A3B67CAC-87B9-6503-E8C2-67C9596A1E05}"/>
              </a:ext>
            </a:extLst>
          </p:cNvPr>
          <p:cNvSpPr/>
          <p:nvPr/>
        </p:nvSpPr>
        <p:spPr>
          <a:xfrm rot="10800000">
            <a:off x="2468801" y="6114445"/>
            <a:ext cx="93074" cy="2664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bg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45388-E0AB-47E3-758D-ECAA5F6844EC}"/>
              </a:ext>
            </a:extLst>
          </p:cNvPr>
          <p:cNvSpPr txBox="1">
            <a:spLocks/>
          </p:cNvSpPr>
          <p:nvPr/>
        </p:nvSpPr>
        <p:spPr>
          <a:xfrm>
            <a:off x="507447" y="-745468"/>
            <a:ext cx="3171924" cy="621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OVERViEW</a:t>
            </a:r>
            <a:endParaRPr lang="en-US" sz="4000" b="1" dirty="0">
              <a:ln w="9525">
                <a:solidFill>
                  <a:srgbClr val="000000"/>
                </a:solidFill>
              </a:ln>
              <a:noFill/>
              <a:effectLst>
                <a:glow rad="12700">
                  <a:prstClr val="white">
                    <a:alpha val="99000"/>
                  </a:prstClr>
                </a:glow>
                <a:outerShdw blurRad="38100" dist="38100" dir="5400000" algn="ctr" rotWithShape="0">
                  <a:schemeClr val="bg1">
                    <a:lumMod val="65000"/>
                    <a:alpha val="5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F6A9-80C5-F397-8D3B-DB1B0BE57045}"/>
              </a:ext>
            </a:extLst>
          </p:cNvPr>
          <p:cNvSpPr txBox="1">
            <a:spLocks/>
          </p:cNvSpPr>
          <p:nvPr/>
        </p:nvSpPr>
        <p:spPr>
          <a:xfrm>
            <a:off x="618980" y="645452"/>
            <a:ext cx="7974401" cy="621565"/>
          </a:xfrm>
          <a:prstGeom prst="rect">
            <a:avLst/>
          </a:prstGeom>
        </p:spPr>
        <p:txBody>
          <a:bodyPr anchor="t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rtl="0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5B9BD3"/>
                </a:solidFill>
                <a:latin typeface="+mj-lt"/>
                <a:cs typeface="Segoe UI Light" panose="020B0502040204020203" pitchFamily="34" charset="0"/>
              </a:rPr>
              <a:t>40% more energy for your battery</a:t>
            </a:r>
          </a:p>
          <a:p>
            <a:pPr marL="0" indent="0" algn="ctr" defTabSz="685800" rtl="0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5B9BD3"/>
                </a:solidFill>
                <a:latin typeface="+mj-lt"/>
                <a:cs typeface="Segoe UI Light" panose="020B0502040204020203" pitchFamily="34" charset="0"/>
              </a:rPr>
              <a:t> </a:t>
            </a:r>
            <a:endParaRPr lang="en-US" sz="2000" dirty="0">
              <a:solidFill>
                <a:srgbClr val="5B9BD3"/>
              </a:solidFill>
              <a:latin typeface="+mj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26" grpId="0" animBg="1"/>
      <p:bldP spid="28" grpId="0" animBg="1"/>
      <p:bldP spid="31" grpId="0" animBg="1"/>
      <p:bldP spid="7" grpId="0" animBg="1"/>
      <p:bldP spid="7" grpId="1" animBg="1"/>
      <p:bldP spid="8" grpId="0" animBg="1"/>
      <p:bldP spid="8" grpId="1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shape 1">
            <a:extLst>
              <a:ext uri="{FF2B5EF4-FFF2-40B4-BE49-F238E27FC236}">
                <a16:creationId xmlns:a16="http://schemas.microsoft.com/office/drawing/2014/main" id="{9351BE14-453C-3190-65CD-17B9CF75E102}"/>
              </a:ext>
            </a:extLst>
          </p:cNvPr>
          <p:cNvSpPr/>
          <p:nvPr/>
        </p:nvSpPr>
        <p:spPr>
          <a:xfrm rot="10800000">
            <a:off x="2809181" y="1060378"/>
            <a:ext cx="7431820" cy="792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!!shape 1">
            <a:extLst>
              <a:ext uri="{FF2B5EF4-FFF2-40B4-BE49-F238E27FC236}">
                <a16:creationId xmlns:a16="http://schemas.microsoft.com/office/drawing/2014/main" id="{3B053BF7-65C9-E1CA-89B7-2E2BD0DDB927}"/>
              </a:ext>
            </a:extLst>
          </p:cNvPr>
          <p:cNvSpPr/>
          <p:nvPr/>
        </p:nvSpPr>
        <p:spPr>
          <a:xfrm rot="10800000">
            <a:off x="2809181" y="1060378"/>
            <a:ext cx="7200000" cy="792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D189CC2-659B-3525-015C-6307FA5FD714}"/>
              </a:ext>
            </a:extLst>
          </p:cNvPr>
          <p:cNvSpPr txBox="1">
            <a:spLocks/>
          </p:cNvSpPr>
          <p:nvPr/>
        </p:nvSpPr>
        <p:spPr>
          <a:xfrm>
            <a:off x="481911" y="653026"/>
            <a:ext cx="5489398" cy="655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IMAGiNE</a:t>
            </a:r>
            <a:endParaRPr lang="en-US" sz="4000" b="1" dirty="0">
              <a:ln w="9525">
                <a:solidFill>
                  <a:srgbClr val="000000"/>
                </a:solidFill>
              </a:ln>
              <a:noFill/>
              <a:effectLst>
                <a:glow rad="12700">
                  <a:prstClr val="white">
                    <a:alpha val="99000"/>
                  </a:prstClr>
                </a:glow>
                <a:outerShdw blurRad="38100" dist="38100" dir="5400000" algn="ctr" rotWithShape="0">
                  <a:schemeClr val="bg1">
                    <a:lumMod val="65000"/>
                    <a:alpha val="5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AEBCE55-6F55-AE71-CDB4-33CA333AD983}"/>
              </a:ext>
            </a:extLst>
          </p:cNvPr>
          <p:cNvSpPr>
            <a:spLocks noChangeAspect="1"/>
          </p:cNvSpPr>
          <p:nvPr/>
        </p:nvSpPr>
        <p:spPr>
          <a:xfrm>
            <a:off x="1958381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FA2EA1E-BF04-5767-2383-101AD8045B33}"/>
              </a:ext>
            </a:extLst>
          </p:cNvPr>
          <p:cNvSpPr>
            <a:spLocks noChangeAspect="1"/>
          </p:cNvSpPr>
          <p:nvPr/>
        </p:nvSpPr>
        <p:spPr>
          <a:xfrm>
            <a:off x="1958381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!!22">
            <a:extLst>
              <a:ext uri="{FF2B5EF4-FFF2-40B4-BE49-F238E27FC236}">
                <a16:creationId xmlns:a16="http://schemas.microsoft.com/office/drawing/2014/main" id="{7D04F1F9-6CAF-04AE-8FF2-82E343556E37}"/>
              </a:ext>
            </a:extLst>
          </p:cNvPr>
          <p:cNvSpPr/>
          <p:nvPr/>
        </p:nvSpPr>
        <p:spPr>
          <a:xfrm>
            <a:off x="1405902" y="4435869"/>
            <a:ext cx="1032720" cy="709994"/>
          </a:xfrm>
          <a:custGeom>
            <a:avLst/>
            <a:gdLst>
              <a:gd name="connsiteX0" fmla="*/ 1686255 w 1783777"/>
              <a:gd name="connsiteY0" fmla="*/ 466012 h 1226346"/>
              <a:gd name="connsiteX1" fmla="*/ 1581681 w 1783777"/>
              <a:gd name="connsiteY1" fmla="*/ 382341 h 1226346"/>
              <a:gd name="connsiteX2" fmla="*/ 1580426 w 1783777"/>
              <a:gd name="connsiteY2" fmla="*/ 381255 h 1226346"/>
              <a:gd name="connsiteX3" fmla="*/ 1677782 w 1783777"/>
              <a:gd name="connsiteY3" fmla="*/ 361772 h 1226346"/>
              <a:gd name="connsiteX4" fmla="*/ 1700163 w 1783777"/>
              <a:gd name="connsiteY4" fmla="*/ 334458 h 1226346"/>
              <a:gd name="connsiteX5" fmla="*/ 1700163 w 1783777"/>
              <a:gd name="connsiteY5" fmla="*/ 250844 h 1226346"/>
              <a:gd name="connsiteX6" fmla="*/ 1672291 w 1783777"/>
              <a:gd name="connsiteY6" fmla="*/ 222972 h 1226346"/>
              <a:gd name="connsiteX7" fmla="*/ 1532933 w 1783777"/>
              <a:gd name="connsiteY7" fmla="*/ 222972 h 1226346"/>
              <a:gd name="connsiteX8" fmla="*/ 1505062 w 1783777"/>
              <a:gd name="connsiteY8" fmla="*/ 250844 h 1226346"/>
              <a:gd name="connsiteX9" fmla="*/ 1505062 w 1783777"/>
              <a:gd name="connsiteY9" fmla="*/ 299675 h 1226346"/>
              <a:gd name="connsiteX10" fmla="*/ 1503139 w 1783777"/>
              <a:gd name="connsiteY10" fmla="*/ 297083 h 1226346"/>
              <a:gd name="connsiteX11" fmla="*/ 1494303 w 1783777"/>
              <a:gd name="connsiteY11" fmla="*/ 285126 h 1226346"/>
              <a:gd name="connsiteX12" fmla="*/ 1456426 w 1783777"/>
              <a:gd name="connsiteY12" fmla="*/ 221439 h 1226346"/>
              <a:gd name="connsiteX13" fmla="*/ 1409323 w 1783777"/>
              <a:gd name="connsiteY13" fmla="*/ 117841 h 1226346"/>
              <a:gd name="connsiteX14" fmla="*/ 1226347 w 1783777"/>
              <a:gd name="connsiteY14" fmla="*/ 0 h 1226346"/>
              <a:gd name="connsiteX15" fmla="*/ 557430 w 1783777"/>
              <a:gd name="connsiteY15" fmla="*/ 0 h 1226346"/>
              <a:gd name="connsiteX16" fmla="*/ 374454 w 1783777"/>
              <a:gd name="connsiteY16" fmla="*/ 117841 h 1226346"/>
              <a:gd name="connsiteX17" fmla="*/ 327379 w 1783777"/>
              <a:gd name="connsiteY17" fmla="*/ 221411 h 1226346"/>
              <a:gd name="connsiteX18" fmla="*/ 289501 w 1783777"/>
              <a:gd name="connsiteY18" fmla="*/ 285126 h 1226346"/>
              <a:gd name="connsiteX19" fmla="*/ 280666 w 1783777"/>
              <a:gd name="connsiteY19" fmla="*/ 297083 h 1226346"/>
              <a:gd name="connsiteX20" fmla="*/ 278743 w 1783777"/>
              <a:gd name="connsiteY20" fmla="*/ 299675 h 1226346"/>
              <a:gd name="connsiteX21" fmla="*/ 278743 w 1783777"/>
              <a:gd name="connsiteY21" fmla="*/ 250844 h 1226346"/>
              <a:gd name="connsiteX22" fmla="*/ 250872 w 1783777"/>
              <a:gd name="connsiteY22" fmla="*/ 222972 h 1226346"/>
              <a:gd name="connsiteX23" fmla="*/ 111486 w 1783777"/>
              <a:gd name="connsiteY23" fmla="*/ 222972 h 1226346"/>
              <a:gd name="connsiteX24" fmla="*/ 83615 w 1783777"/>
              <a:gd name="connsiteY24" fmla="*/ 250844 h 1226346"/>
              <a:gd name="connsiteX25" fmla="*/ 83615 w 1783777"/>
              <a:gd name="connsiteY25" fmla="*/ 334458 h 1226346"/>
              <a:gd name="connsiteX26" fmla="*/ 106023 w 1783777"/>
              <a:gd name="connsiteY26" fmla="*/ 361772 h 1226346"/>
              <a:gd name="connsiteX27" fmla="*/ 203378 w 1783777"/>
              <a:gd name="connsiteY27" fmla="*/ 381255 h 1226346"/>
              <a:gd name="connsiteX28" fmla="*/ 202124 w 1783777"/>
              <a:gd name="connsiteY28" fmla="*/ 382341 h 1226346"/>
              <a:gd name="connsiteX29" fmla="*/ 97522 w 1783777"/>
              <a:gd name="connsiteY29" fmla="*/ 466012 h 1226346"/>
              <a:gd name="connsiteX30" fmla="*/ 0 w 1783777"/>
              <a:gd name="connsiteY30" fmla="*/ 668916 h 1226346"/>
              <a:gd name="connsiteX31" fmla="*/ 0 w 1783777"/>
              <a:gd name="connsiteY31" fmla="*/ 1142732 h 1226346"/>
              <a:gd name="connsiteX32" fmla="*/ 83615 w 1783777"/>
              <a:gd name="connsiteY32" fmla="*/ 1226347 h 1226346"/>
              <a:gd name="connsiteX33" fmla="*/ 306587 w 1783777"/>
              <a:gd name="connsiteY33" fmla="*/ 1226347 h 1226346"/>
              <a:gd name="connsiteX34" fmla="*/ 390201 w 1783777"/>
              <a:gd name="connsiteY34" fmla="*/ 1142732 h 1226346"/>
              <a:gd name="connsiteX35" fmla="*/ 390201 w 1783777"/>
              <a:gd name="connsiteY35" fmla="*/ 1086989 h 1226346"/>
              <a:gd name="connsiteX36" fmla="*/ 1393576 w 1783777"/>
              <a:gd name="connsiteY36" fmla="*/ 1086989 h 1226346"/>
              <a:gd name="connsiteX37" fmla="*/ 1393576 w 1783777"/>
              <a:gd name="connsiteY37" fmla="*/ 1142732 h 1226346"/>
              <a:gd name="connsiteX38" fmla="*/ 1477190 w 1783777"/>
              <a:gd name="connsiteY38" fmla="*/ 1226347 h 1226346"/>
              <a:gd name="connsiteX39" fmla="*/ 1700163 w 1783777"/>
              <a:gd name="connsiteY39" fmla="*/ 1226347 h 1226346"/>
              <a:gd name="connsiteX40" fmla="*/ 1783777 w 1783777"/>
              <a:gd name="connsiteY40" fmla="*/ 1142732 h 1226346"/>
              <a:gd name="connsiteX41" fmla="*/ 1783777 w 1783777"/>
              <a:gd name="connsiteY41" fmla="*/ 668916 h 1226346"/>
              <a:gd name="connsiteX42" fmla="*/ 1686255 w 1783777"/>
              <a:gd name="connsiteY42" fmla="*/ 466012 h 1226346"/>
              <a:gd name="connsiteX43" fmla="*/ 1432986 w 1783777"/>
              <a:gd name="connsiteY43" fmla="*/ 1031246 h 1226346"/>
              <a:gd name="connsiteX44" fmla="*/ 1369077 w 1783777"/>
              <a:gd name="connsiteY44" fmla="*/ 967337 h 1226346"/>
              <a:gd name="connsiteX45" fmla="*/ 1254218 w 1783777"/>
              <a:gd name="connsiteY45" fmla="*/ 919760 h 1226346"/>
              <a:gd name="connsiteX46" fmla="*/ 515623 w 1783777"/>
              <a:gd name="connsiteY46" fmla="*/ 919760 h 1226346"/>
              <a:gd name="connsiteX47" fmla="*/ 400765 w 1783777"/>
              <a:gd name="connsiteY47" fmla="*/ 967337 h 1226346"/>
              <a:gd name="connsiteX48" fmla="*/ 336855 w 1783777"/>
              <a:gd name="connsiteY48" fmla="*/ 1031246 h 1226346"/>
              <a:gd name="connsiteX49" fmla="*/ 139358 w 1783777"/>
              <a:gd name="connsiteY49" fmla="*/ 1031246 h 1226346"/>
              <a:gd name="connsiteX50" fmla="*/ 55743 w 1783777"/>
              <a:gd name="connsiteY50" fmla="*/ 947632 h 1226346"/>
              <a:gd name="connsiteX51" fmla="*/ 55743 w 1783777"/>
              <a:gd name="connsiteY51" fmla="*/ 808274 h 1226346"/>
              <a:gd name="connsiteX52" fmla="*/ 83615 w 1783777"/>
              <a:gd name="connsiteY52" fmla="*/ 808274 h 1226346"/>
              <a:gd name="connsiteX53" fmla="*/ 83615 w 1783777"/>
              <a:gd name="connsiteY53" fmla="*/ 836146 h 1226346"/>
              <a:gd name="connsiteX54" fmla="*/ 195101 w 1783777"/>
              <a:gd name="connsiteY54" fmla="*/ 947632 h 1226346"/>
              <a:gd name="connsiteX55" fmla="*/ 278715 w 1783777"/>
              <a:gd name="connsiteY55" fmla="*/ 947632 h 1226346"/>
              <a:gd name="connsiteX56" fmla="*/ 306587 w 1783777"/>
              <a:gd name="connsiteY56" fmla="*/ 919760 h 1226346"/>
              <a:gd name="connsiteX57" fmla="*/ 278715 w 1783777"/>
              <a:gd name="connsiteY57" fmla="*/ 891889 h 1226346"/>
              <a:gd name="connsiteX58" fmla="*/ 195101 w 1783777"/>
              <a:gd name="connsiteY58" fmla="*/ 891889 h 1226346"/>
              <a:gd name="connsiteX59" fmla="*/ 139358 w 1783777"/>
              <a:gd name="connsiteY59" fmla="*/ 836146 h 1226346"/>
              <a:gd name="connsiteX60" fmla="*/ 139358 w 1783777"/>
              <a:gd name="connsiteY60" fmla="*/ 808274 h 1226346"/>
              <a:gd name="connsiteX61" fmla="*/ 195101 w 1783777"/>
              <a:gd name="connsiteY61" fmla="*/ 808274 h 1226346"/>
              <a:gd name="connsiteX62" fmla="*/ 270549 w 1783777"/>
              <a:gd name="connsiteY62" fmla="*/ 839518 h 1226346"/>
              <a:gd name="connsiteX63" fmla="*/ 290254 w 1783777"/>
              <a:gd name="connsiteY63" fmla="*/ 847684 h 1226346"/>
              <a:gd name="connsiteX64" fmla="*/ 309959 w 1783777"/>
              <a:gd name="connsiteY64" fmla="*/ 839518 h 1226346"/>
              <a:gd name="connsiteX65" fmla="*/ 309959 w 1783777"/>
              <a:gd name="connsiteY65" fmla="*/ 800108 h 1226346"/>
              <a:gd name="connsiteX66" fmla="*/ 195101 w 1783777"/>
              <a:gd name="connsiteY66" fmla="*/ 752531 h 1226346"/>
              <a:gd name="connsiteX67" fmla="*/ 55743 w 1783777"/>
              <a:gd name="connsiteY67" fmla="*/ 752531 h 1226346"/>
              <a:gd name="connsiteX68" fmla="*/ 55743 w 1783777"/>
              <a:gd name="connsiteY68" fmla="*/ 668916 h 1226346"/>
              <a:gd name="connsiteX69" fmla="*/ 59506 w 1783777"/>
              <a:gd name="connsiteY69" fmla="*/ 637617 h 1226346"/>
              <a:gd name="connsiteX70" fmla="*/ 139358 w 1783777"/>
              <a:gd name="connsiteY70" fmla="*/ 668916 h 1226346"/>
              <a:gd name="connsiteX71" fmla="*/ 362330 w 1783777"/>
              <a:gd name="connsiteY71" fmla="*/ 668916 h 1226346"/>
              <a:gd name="connsiteX72" fmla="*/ 382035 w 1783777"/>
              <a:gd name="connsiteY72" fmla="*/ 660750 h 1226346"/>
              <a:gd name="connsiteX73" fmla="*/ 418073 w 1783777"/>
              <a:gd name="connsiteY73" fmla="*/ 624712 h 1226346"/>
              <a:gd name="connsiteX74" fmla="*/ 454111 w 1783777"/>
              <a:gd name="connsiteY74" fmla="*/ 660750 h 1226346"/>
              <a:gd name="connsiteX75" fmla="*/ 473816 w 1783777"/>
              <a:gd name="connsiteY75" fmla="*/ 668916 h 1226346"/>
              <a:gd name="connsiteX76" fmla="*/ 796735 w 1783777"/>
              <a:gd name="connsiteY76" fmla="*/ 668916 h 1226346"/>
              <a:gd name="connsiteX77" fmla="*/ 872183 w 1783777"/>
              <a:gd name="connsiteY77" fmla="*/ 744365 h 1226346"/>
              <a:gd name="connsiteX78" fmla="*/ 891889 w 1783777"/>
              <a:gd name="connsiteY78" fmla="*/ 752531 h 1226346"/>
              <a:gd name="connsiteX79" fmla="*/ 911594 w 1783777"/>
              <a:gd name="connsiteY79" fmla="*/ 744365 h 1226346"/>
              <a:gd name="connsiteX80" fmla="*/ 987042 w 1783777"/>
              <a:gd name="connsiteY80" fmla="*/ 668916 h 1226346"/>
              <a:gd name="connsiteX81" fmla="*/ 1309961 w 1783777"/>
              <a:gd name="connsiteY81" fmla="*/ 668916 h 1226346"/>
              <a:gd name="connsiteX82" fmla="*/ 1329666 w 1783777"/>
              <a:gd name="connsiteY82" fmla="*/ 660750 h 1226346"/>
              <a:gd name="connsiteX83" fmla="*/ 1365704 w 1783777"/>
              <a:gd name="connsiteY83" fmla="*/ 624712 h 1226346"/>
              <a:gd name="connsiteX84" fmla="*/ 1401742 w 1783777"/>
              <a:gd name="connsiteY84" fmla="*/ 660750 h 1226346"/>
              <a:gd name="connsiteX85" fmla="*/ 1421447 w 1783777"/>
              <a:gd name="connsiteY85" fmla="*/ 668916 h 1226346"/>
              <a:gd name="connsiteX86" fmla="*/ 1644419 w 1783777"/>
              <a:gd name="connsiteY86" fmla="*/ 668916 h 1226346"/>
              <a:gd name="connsiteX87" fmla="*/ 1724271 w 1783777"/>
              <a:gd name="connsiteY87" fmla="*/ 637617 h 1226346"/>
              <a:gd name="connsiteX88" fmla="*/ 1728034 w 1783777"/>
              <a:gd name="connsiteY88" fmla="*/ 668916 h 1226346"/>
              <a:gd name="connsiteX89" fmla="*/ 1728034 w 1783777"/>
              <a:gd name="connsiteY89" fmla="*/ 752531 h 1226346"/>
              <a:gd name="connsiteX90" fmla="*/ 1588676 w 1783777"/>
              <a:gd name="connsiteY90" fmla="*/ 752531 h 1226346"/>
              <a:gd name="connsiteX91" fmla="*/ 1473818 w 1783777"/>
              <a:gd name="connsiteY91" fmla="*/ 800108 h 1226346"/>
              <a:gd name="connsiteX92" fmla="*/ 1473818 w 1783777"/>
              <a:gd name="connsiteY92" fmla="*/ 839518 h 1226346"/>
              <a:gd name="connsiteX93" fmla="*/ 1493523 w 1783777"/>
              <a:gd name="connsiteY93" fmla="*/ 847684 h 1226346"/>
              <a:gd name="connsiteX94" fmla="*/ 1513228 w 1783777"/>
              <a:gd name="connsiteY94" fmla="*/ 839518 h 1226346"/>
              <a:gd name="connsiteX95" fmla="*/ 1588676 w 1783777"/>
              <a:gd name="connsiteY95" fmla="*/ 808274 h 1226346"/>
              <a:gd name="connsiteX96" fmla="*/ 1644419 w 1783777"/>
              <a:gd name="connsiteY96" fmla="*/ 808274 h 1226346"/>
              <a:gd name="connsiteX97" fmla="*/ 1644419 w 1783777"/>
              <a:gd name="connsiteY97" fmla="*/ 836146 h 1226346"/>
              <a:gd name="connsiteX98" fmla="*/ 1588676 w 1783777"/>
              <a:gd name="connsiteY98" fmla="*/ 891889 h 1226346"/>
              <a:gd name="connsiteX99" fmla="*/ 1505062 w 1783777"/>
              <a:gd name="connsiteY99" fmla="*/ 891889 h 1226346"/>
              <a:gd name="connsiteX100" fmla="*/ 1477190 w 1783777"/>
              <a:gd name="connsiteY100" fmla="*/ 919760 h 1226346"/>
              <a:gd name="connsiteX101" fmla="*/ 1505062 w 1783777"/>
              <a:gd name="connsiteY101" fmla="*/ 947632 h 1226346"/>
              <a:gd name="connsiteX102" fmla="*/ 1588676 w 1783777"/>
              <a:gd name="connsiteY102" fmla="*/ 947632 h 1226346"/>
              <a:gd name="connsiteX103" fmla="*/ 1700163 w 1783777"/>
              <a:gd name="connsiteY103" fmla="*/ 836146 h 1226346"/>
              <a:gd name="connsiteX104" fmla="*/ 1700163 w 1783777"/>
              <a:gd name="connsiteY104" fmla="*/ 808274 h 1226346"/>
              <a:gd name="connsiteX105" fmla="*/ 1728034 w 1783777"/>
              <a:gd name="connsiteY105" fmla="*/ 808274 h 1226346"/>
              <a:gd name="connsiteX106" fmla="*/ 1728034 w 1783777"/>
              <a:gd name="connsiteY106" fmla="*/ 947632 h 1226346"/>
              <a:gd name="connsiteX107" fmla="*/ 1644419 w 1783777"/>
              <a:gd name="connsiteY107" fmla="*/ 1031246 h 1226346"/>
              <a:gd name="connsiteX108" fmla="*/ 1354165 w 1783777"/>
              <a:gd name="connsiteY108" fmla="*/ 1031246 h 1226346"/>
              <a:gd name="connsiteX109" fmla="*/ 415676 w 1783777"/>
              <a:gd name="connsiteY109" fmla="*/ 1031246 h 1226346"/>
              <a:gd name="connsiteX110" fmla="*/ 440175 w 1783777"/>
              <a:gd name="connsiteY110" fmla="*/ 1006747 h 1226346"/>
              <a:gd name="connsiteX111" fmla="*/ 515623 w 1783777"/>
              <a:gd name="connsiteY111" fmla="*/ 975503 h 1226346"/>
              <a:gd name="connsiteX112" fmla="*/ 1254218 w 1783777"/>
              <a:gd name="connsiteY112" fmla="*/ 975503 h 1226346"/>
              <a:gd name="connsiteX113" fmla="*/ 1329666 w 1783777"/>
              <a:gd name="connsiteY113" fmla="*/ 1006747 h 1226346"/>
              <a:gd name="connsiteX114" fmla="*/ 322195 w 1783777"/>
              <a:gd name="connsiteY114" fmla="*/ 334458 h 1226346"/>
              <a:gd name="connsiteX115" fmla="*/ 1461582 w 1783777"/>
              <a:gd name="connsiteY115" fmla="*/ 334458 h 1226346"/>
              <a:gd name="connsiteX116" fmla="*/ 1546841 w 1783777"/>
              <a:gd name="connsiteY116" fmla="*/ 425877 h 1226346"/>
              <a:gd name="connsiteX117" fmla="*/ 1580371 w 1783777"/>
              <a:gd name="connsiteY117" fmla="*/ 452689 h 1226346"/>
              <a:gd name="connsiteX118" fmla="*/ 1383236 w 1783777"/>
              <a:gd name="connsiteY118" fmla="*/ 531538 h 1226346"/>
              <a:gd name="connsiteX119" fmla="*/ 1383180 w 1783777"/>
              <a:gd name="connsiteY119" fmla="*/ 531566 h 1226346"/>
              <a:gd name="connsiteX120" fmla="*/ 1373899 w 1783777"/>
              <a:gd name="connsiteY120" fmla="*/ 537697 h 1226346"/>
              <a:gd name="connsiteX121" fmla="*/ 1346027 w 1783777"/>
              <a:gd name="connsiteY121" fmla="*/ 565569 h 1226346"/>
              <a:gd name="connsiteX122" fmla="*/ 1298422 w 1783777"/>
              <a:gd name="connsiteY122" fmla="*/ 613173 h 1226346"/>
              <a:gd name="connsiteX123" fmla="*/ 975503 w 1783777"/>
              <a:gd name="connsiteY123" fmla="*/ 613173 h 1226346"/>
              <a:gd name="connsiteX124" fmla="*/ 955798 w 1783777"/>
              <a:gd name="connsiteY124" fmla="*/ 621340 h 1226346"/>
              <a:gd name="connsiteX125" fmla="*/ 891889 w 1783777"/>
              <a:gd name="connsiteY125" fmla="*/ 685249 h 1226346"/>
              <a:gd name="connsiteX126" fmla="*/ 827979 w 1783777"/>
              <a:gd name="connsiteY126" fmla="*/ 621340 h 1226346"/>
              <a:gd name="connsiteX127" fmla="*/ 808274 w 1783777"/>
              <a:gd name="connsiteY127" fmla="*/ 613173 h 1226346"/>
              <a:gd name="connsiteX128" fmla="*/ 485355 w 1783777"/>
              <a:gd name="connsiteY128" fmla="*/ 613173 h 1226346"/>
              <a:gd name="connsiteX129" fmla="*/ 437778 w 1783777"/>
              <a:gd name="connsiteY129" fmla="*/ 565597 h 1226346"/>
              <a:gd name="connsiteX130" fmla="*/ 409906 w 1783777"/>
              <a:gd name="connsiteY130" fmla="*/ 537725 h 1226346"/>
              <a:gd name="connsiteX131" fmla="*/ 400625 w 1783777"/>
              <a:gd name="connsiteY131" fmla="*/ 531593 h 1226346"/>
              <a:gd name="connsiteX132" fmla="*/ 400569 w 1783777"/>
              <a:gd name="connsiteY132" fmla="*/ 531566 h 1226346"/>
              <a:gd name="connsiteX133" fmla="*/ 203434 w 1783777"/>
              <a:gd name="connsiteY133" fmla="*/ 452717 h 1226346"/>
              <a:gd name="connsiteX134" fmla="*/ 236964 w 1783777"/>
              <a:gd name="connsiteY134" fmla="*/ 425905 h 1226346"/>
              <a:gd name="connsiteX135" fmla="*/ 322195 w 1783777"/>
              <a:gd name="connsiteY135" fmla="*/ 334458 h 1226346"/>
              <a:gd name="connsiteX136" fmla="*/ 1698518 w 1783777"/>
              <a:gd name="connsiteY136" fmla="*/ 569109 h 1226346"/>
              <a:gd name="connsiteX137" fmla="*/ 1644419 w 1783777"/>
              <a:gd name="connsiteY137" fmla="*/ 613173 h 1226346"/>
              <a:gd name="connsiteX138" fmla="*/ 1432986 w 1783777"/>
              <a:gd name="connsiteY138" fmla="*/ 613173 h 1226346"/>
              <a:gd name="connsiteX139" fmla="*/ 1405115 w 1783777"/>
              <a:gd name="connsiteY139" fmla="*/ 585302 h 1226346"/>
              <a:gd name="connsiteX140" fmla="*/ 1409240 w 1783777"/>
              <a:gd name="connsiteY140" fmla="*/ 581177 h 1226346"/>
              <a:gd name="connsiteX141" fmla="*/ 1630400 w 1783777"/>
              <a:gd name="connsiteY141" fmla="*/ 492713 h 1226346"/>
              <a:gd name="connsiteX142" fmla="*/ 1651415 w 1783777"/>
              <a:gd name="connsiteY142" fmla="*/ 509547 h 1226346"/>
              <a:gd name="connsiteX143" fmla="*/ 1698518 w 1783777"/>
              <a:gd name="connsiteY143" fmla="*/ 569109 h 1226346"/>
              <a:gd name="connsiteX144" fmla="*/ 1560805 w 1783777"/>
              <a:gd name="connsiteY144" fmla="*/ 278715 h 1226346"/>
              <a:gd name="connsiteX145" fmla="*/ 1644419 w 1783777"/>
              <a:gd name="connsiteY145" fmla="*/ 278715 h 1226346"/>
              <a:gd name="connsiteX146" fmla="*/ 1644419 w 1783777"/>
              <a:gd name="connsiteY146" fmla="*/ 311604 h 1226346"/>
              <a:gd name="connsiteX147" fmla="*/ 1560805 w 1783777"/>
              <a:gd name="connsiteY147" fmla="*/ 328326 h 1226346"/>
              <a:gd name="connsiteX148" fmla="*/ 378077 w 1783777"/>
              <a:gd name="connsiteY148" fmla="*/ 244489 h 1226346"/>
              <a:gd name="connsiteX149" fmla="*/ 425152 w 1783777"/>
              <a:gd name="connsiteY149" fmla="*/ 140918 h 1226346"/>
              <a:gd name="connsiteX150" fmla="*/ 557430 w 1783777"/>
              <a:gd name="connsiteY150" fmla="*/ 55743 h 1226346"/>
              <a:gd name="connsiteX151" fmla="*/ 1226347 w 1783777"/>
              <a:gd name="connsiteY151" fmla="*/ 55743 h 1226346"/>
              <a:gd name="connsiteX152" fmla="*/ 1358597 w 1783777"/>
              <a:gd name="connsiteY152" fmla="*/ 140891 h 1226346"/>
              <a:gd name="connsiteX153" fmla="*/ 1405700 w 1783777"/>
              <a:gd name="connsiteY153" fmla="*/ 244489 h 1226346"/>
              <a:gd name="connsiteX154" fmla="*/ 1423984 w 1783777"/>
              <a:gd name="connsiteY154" fmla="*/ 278715 h 1226346"/>
              <a:gd name="connsiteX155" fmla="*/ 359793 w 1783777"/>
              <a:gd name="connsiteY155" fmla="*/ 278715 h 1226346"/>
              <a:gd name="connsiteX156" fmla="*/ 378077 w 1783777"/>
              <a:gd name="connsiteY156" fmla="*/ 244489 h 1226346"/>
              <a:gd name="connsiteX157" fmla="*/ 139358 w 1783777"/>
              <a:gd name="connsiteY157" fmla="*/ 278715 h 1226346"/>
              <a:gd name="connsiteX158" fmla="*/ 222972 w 1783777"/>
              <a:gd name="connsiteY158" fmla="*/ 278715 h 1226346"/>
              <a:gd name="connsiteX159" fmla="*/ 222972 w 1783777"/>
              <a:gd name="connsiteY159" fmla="*/ 328326 h 1226346"/>
              <a:gd name="connsiteX160" fmla="*/ 139358 w 1783777"/>
              <a:gd name="connsiteY160" fmla="*/ 311604 h 1226346"/>
              <a:gd name="connsiteX161" fmla="*/ 132334 w 1783777"/>
              <a:gd name="connsiteY161" fmla="*/ 509547 h 1226346"/>
              <a:gd name="connsiteX162" fmla="*/ 153349 w 1783777"/>
              <a:gd name="connsiteY162" fmla="*/ 492713 h 1226346"/>
              <a:gd name="connsiteX163" fmla="*/ 374537 w 1783777"/>
              <a:gd name="connsiteY163" fmla="*/ 581177 h 1226346"/>
              <a:gd name="connsiteX164" fmla="*/ 378662 w 1783777"/>
              <a:gd name="connsiteY164" fmla="*/ 585302 h 1226346"/>
              <a:gd name="connsiteX165" fmla="*/ 350791 w 1783777"/>
              <a:gd name="connsiteY165" fmla="*/ 613173 h 1226346"/>
              <a:gd name="connsiteX166" fmla="*/ 139358 w 1783777"/>
              <a:gd name="connsiteY166" fmla="*/ 613173 h 1226346"/>
              <a:gd name="connsiteX167" fmla="*/ 85259 w 1783777"/>
              <a:gd name="connsiteY167" fmla="*/ 569109 h 1226346"/>
              <a:gd name="connsiteX168" fmla="*/ 132334 w 1783777"/>
              <a:gd name="connsiteY168" fmla="*/ 509547 h 1226346"/>
              <a:gd name="connsiteX169" fmla="*/ 306587 w 1783777"/>
              <a:gd name="connsiteY169" fmla="*/ 1170604 h 1226346"/>
              <a:gd name="connsiteX170" fmla="*/ 83615 w 1783777"/>
              <a:gd name="connsiteY170" fmla="*/ 1170604 h 1226346"/>
              <a:gd name="connsiteX171" fmla="*/ 55743 w 1783777"/>
              <a:gd name="connsiteY171" fmla="*/ 1142732 h 1226346"/>
              <a:gd name="connsiteX172" fmla="*/ 55743 w 1783777"/>
              <a:gd name="connsiteY172" fmla="*/ 1058421 h 1226346"/>
              <a:gd name="connsiteX173" fmla="*/ 139358 w 1783777"/>
              <a:gd name="connsiteY173" fmla="*/ 1086989 h 1226346"/>
              <a:gd name="connsiteX174" fmla="*/ 334458 w 1783777"/>
              <a:gd name="connsiteY174" fmla="*/ 1086989 h 1226346"/>
              <a:gd name="connsiteX175" fmla="*/ 334458 w 1783777"/>
              <a:gd name="connsiteY175" fmla="*/ 1142732 h 1226346"/>
              <a:gd name="connsiteX176" fmla="*/ 306587 w 1783777"/>
              <a:gd name="connsiteY176" fmla="*/ 1170604 h 1226346"/>
              <a:gd name="connsiteX177" fmla="*/ 1700163 w 1783777"/>
              <a:gd name="connsiteY177" fmla="*/ 1170604 h 1226346"/>
              <a:gd name="connsiteX178" fmla="*/ 1477190 w 1783777"/>
              <a:gd name="connsiteY178" fmla="*/ 1170604 h 1226346"/>
              <a:gd name="connsiteX179" fmla="*/ 1449319 w 1783777"/>
              <a:gd name="connsiteY179" fmla="*/ 1142732 h 1226346"/>
              <a:gd name="connsiteX180" fmla="*/ 1449319 w 1783777"/>
              <a:gd name="connsiteY180" fmla="*/ 1086989 h 1226346"/>
              <a:gd name="connsiteX181" fmla="*/ 1644419 w 1783777"/>
              <a:gd name="connsiteY181" fmla="*/ 1086989 h 1226346"/>
              <a:gd name="connsiteX182" fmla="*/ 1728034 w 1783777"/>
              <a:gd name="connsiteY182" fmla="*/ 1058421 h 1226346"/>
              <a:gd name="connsiteX183" fmla="*/ 1728034 w 1783777"/>
              <a:gd name="connsiteY183" fmla="*/ 1142732 h 1226346"/>
              <a:gd name="connsiteX184" fmla="*/ 1700163 w 1783777"/>
              <a:gd name="connsiteY184" fmla="*/ 1170604 h 122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783777" h="1226346">
                <a:moveTo>
                  <a:pt x="1686255" y="466012"/>
                </a:moveTo>
                <a:lnTo>
                  <a:pt x="1581681" y="382341"/>
                </a:lnTo>
                <a:cubicBezTo>
                  <a:pt x="1581263" y="382007"/>
                  <a:pt x="1580845" y="381589"/>
                  <a:pt x="1580426" y="381255"/>
                </a:cubicBezTo>
                <a:lnTo>
                  <a:pt x="1677782" y="361772"/>
                </a:lnTo>
                <a:cubicBezTo>
                  <a:pt x="1690798" y="359180"/>
                  <a:pt x="1700163" y="347753"/>
                  <a:pt x="1700163" y="334458"/>
                </a:cubicBezTo>
                <a:lnTo>
                  <a:pt x="1700163" y="250844"/>
                </a:lnTo>
                <a:cubicBezTo>
                  <a:pt x="1700163" y="235459"/>
                  <a:pt x="1687676" y="222972"/>
                  <a:pt x="1672291" y="222972"/>
                </a:cubicBezTo>
                <a:lnTo>
                  <a:pt x="1532933" y="222972"/>
                </a:lnTo>
                <a:cubicBezTo>
                  <a:pt x="1517548" y="222972"/>
                  <a:pt x="1505062" y="235459"/>
                  <a:pt x="1505062" y="250844"/>
                </a:cubicBezTo>
                <a:lnTo>
                  <a:pt x="1505062" y="299675"/>
                </a:lnTo>
                <a:cubicBezTo>
                  <a:pt x="1504421" y="298811"/>
                  <a:pt x="1503780" y="297947"/>
                  <a:pt x="1503139" y="297083"/>
                </a:cubicBezTo>
                <a:cubicBezTo>
                  <a:pt x="1501383" y="292233"/>
                  <a:pt x="1498261" y="288275"/>
                  <a:pt x="1494303" y="285126"/>
                </a:cubicBezTo>
                <a:cubicBezTo>
                  <a:pt x="1478612" y="262912"/>
                  <a:pt x="1465178" y="240671"/>
                  <a:pt x="1456426" y="221439"/>
                </a:cubicBezTo>
                <a:lnTo>
                  <a:pt x="1409323" y="117841"/>
                </a:lnTo>
                <a:cubicBezTo>
                  <a:pt x="1379306" y="51757"/>
                  <a:pt x="1298924" y="0"/>
                  <a:pt x="1226347" y="0"/>
                </a:cubicBezTo>
                <a:lnTo>
                  <a:pt x="557430" y="0"/>
                </a:lnTo>
                <a:cubicBezTo>
                  <a:pt x="484853" y="0"/>
                  <a:pt x="404471" y="51757"/>
                  <a:pt x="374454" y="117841"/>
                </a:cubicBezTo>
                <a:lnTo>
                  <a:pt x="327379" y="221411"/>
                </a:lnTo>
                <a:cubicBezTo>
                  <a:pt x="318627" y="240643"/>
                  <a:pt x="305193" y="262912"/>
                  <a:pt x="289501" y="285126"/>
                </a:cubicBezTo>
                <a:cubicBezTo>
                  <a:pt x="285544" y="288275"/>
                  <a:pt x="282450" y="292233"/>
                  <a:pt x="280666" y="297083"/>
                </a:cubicBezTo>
                <a:cubicBezTo>
                  <a:pt x="280025" y="297947"/>
                  <a:pt x="279412" y="298783"/>
                  <a:pt x="278743" y="299675"/>
                </a:cubicBezTo>
                <a:lnTo>
                  <a:pt x="278743" y="250844"/>
                </a:lnTo>
                <a:cubicBezTo>
                  <a:pt x="278743" y="235459"/>
                  <a:pt x="266257" y="222972"/>
                  <a:pt x="250872" y="222972"/>
                </a:cubicBezTo>
                <a:lnTo>
                  <a:pt x="111486" y="222972"/>
                </a:lnTo>
                <a:cubicBezTo>
                  <a:pt x="96101" y="222972"/>
                  <a:pt x="83615" y="235459"/>
                  <a:pt x="83615" y="250844"/>
                </a:cubicBezTo>
                <a:lnTo>
                  <a:pt x="83615" y="334458"/>
                </a:lnTo>
                <a:cubicBezTo>
                  <a:pt x="83615" y="347753"/>
                  <a:pt x="92979" y="359180"/>
                  <a:pt x="106023" y="361772"/>
                </a:cubicBezTo>
                <a:lnTo>
                  <a:pt x="203378" y="381255"/>
                </a:lnTo>
                <a:cubicBezTo>
                  <a:pt x="202960" y="381589"/>
                  <a:pt x="202542" y="382007"/>
                  <a:pt x="202124" y="382341"/>
                </a:cubicBezTo>
                <a:lnTo>
                  <a:pt x="97522" y="466012"/>
                </a:lnTo>
                <a:cubicBezTo>
                  <a:pt x="42839" y="509770"/>
                  <a:pt x="0" y="598903"/>
                  <a:pt x="0" y="668916"/>
                </a:cubicBezTo>
                <a:lnTo>
                  <a:pt x="0" y="1142732"/>
                </a:lnTo>
                <a:cubicBezTo>
                  <a:pt x="0" y="1188832"/>
                  <a:pt x="37515" y="1226347"/>
                  <a:pt x="83615" y="1226347"/>
                </a:cubicBezTo>
                <a:lnTo>
                  <a:pt x="306587" y="1226347"/>
                </a:lnTo>
                <a:cubicBezTo>
                  <a:pt x="352686" y="1226347"/>
                  <a:pt x="390201" y="1188832"/>
                  <a:pt x="390201" y="1142732"/>
                </a:cubicBezTo>
                <a:lnTo>
                  <a:pt x="390201" y="1086989"/>
                </a:lnTo>
                <a:lnTo>
                  <a:pt x="1393576" y="1086989"/>
                </a:lnTo>
                <a:lnTo>
                  <a:pt x="1393576" y="1142732"/>
                </a:lnTo>
                <a:cubicBezTo>
                  <a:pt x="1393576" y="1188832"/>
                  <a:pt x="1431091" y="1226347"/>
                  <a:pt x="1477190" y="1226347"/>
                </a:cubicBezTo>
                <a:lnTo>
                  <a:pt x="1700163" y="1226347"/>
                </a:lnTo>
                <a:cubicBezTo>
                  <a:pt x="1746262" y="1226347"/>
                  <a:pt x="1783777" y="1188832"/>
                  <a:pt x="1783777" y="1142732"/>
                </a:cubicBezTo>
                <a:lnTo>
                  <a:pt x="1783777" y="668916"/>
                </a:lnTo>
                <a:cubicBezTo>
                  <a:pt x="1783777" y="598903"/>
                  <a:pt x="1740939" y="509770"/>
                  <a:pt x="1686255" y="466012"/>
                </a:cubicBezTo>
                <a:close/>
                <a:moveTo>
                  <a:pt x="1432986" y="1031246"/>
                </a:moveTo>
                <a:lnTo>
                  <a:pt x="1369077" y="967337"/>
                </a:lnTo>
                <a:cubicBezTo>
                  <a:pt x="1341958" y="940218"/>
                  <a:pt x="1292569" y="919760"/>
                  <a:pt x="1254218" y="919760"/>
                </a:cubicBezTo>
                <a:lnTo>
                  <a:pt x="515623" y="919760"/>
                </a:lnTo>
                <a:cubicBezTo>
                  <a:pt x="477272" y="919760"/>
                  <a:pt x="427884" y="940218"/>
                  <a:pt x="400765" y="967337"/>
                </a:cubicBezTo>
                <a:lnTo>
                  <a:pt x="336855" y="1031246"/>
                </a:lnTo>
                <a:lnTo>
                  <a:pt x="139358" y="1031246"/>
                </a:lnTo>
                <a:cubicBezTo>
                  <a:pt x="93258" y="1031246"/>
                  <a:pt x="55743" y="993731"/>
                  <a:pt x="55743" y="947632"/>
                </a:cubicBezTo>
                <a:lnTo>
                  <a:pt x="55743" y="808274"/>
                </a:lnTo>
                <a:lnTo>
                  <a:pt x="83615" y="808274"/>
                </a:lnTo>
                <a:lnTo>
                  <a:pt x="83615" y="836146"/>
                </a:lnTo>
                <a:cubicBezTo>
                  <a:pt x="83615" y="897630"/>
                  <a:pt x="133616" y="947632"/>
                  <a:pt x="195101" y="947632"/>
                </a:cubicBezTo>
                <a:lnTo>
                  <a:pt x="278715" y="947632"/>
                </a:lnTo>
                <a:cubicBezTo>
                  <a:pt x="294100" y="947632"/>
                  <a:pt x="306587" y="935145"/>
                  <a:pt x="306587" y="919760"/>
                </a:cubicBezTo>
                <a:cubicBezTo>
                  <a:pt x="306587" y="904375"/>
                  <a:pt x="294100" y="891889"/>
                  <a:pt x="278715" y="891889"/>
                </a:cubicBezTo>
                <a:lnTo>
                  <a:pt x="195101" y="891889"/>
                </a:lnTo>
                <a:cubicBezTo>
                  <a:pt x="164358" y="891889"/>
                  <a:pt x="139358" y="866888"/>
                  <a:pt x="139358" y="836146"/>
                </a:cubicBezTo>
                <a:lnTo>
                  <a:pt x="139358" y="808274"/>
                </a:lnTo>
                <a:lnTo>
                  <a:pt x="195101" y="808274"/>
                </a:lnTo>
                <a:cubicBezTo>
                  <a:pt x="218234" y="808274"/>
                  <a:pt x="254188" y="823157"/>
                  <a:pt x="270549" y="839518"/>
                </a:cubicBezTo>
                <a:cubicBezTo>
                  <a:pt x="275984" y="844953"/>
                  <a:pt x="283119" y="847684"/>
                  <a:pt x="290254" y="847684"/>
                </a:cubicBezTo>
                <a:cubicBezTo>
                  <a:pt x="297389" y="847684"/>
                  <a:pt x="304524" y="844953"/>
                  <a:pt x="309959" y="839518"/>
                </a:cubicBezTo>
                <a:cubicBezTo>
                  <a:pt x="320857" y="828620"/>
                  <a:pt x="320857" y="811005"/>
                  <a:pt x="309959" y="800108"/>
                </a:cubicBezTo>
                <a:cubicBezTo>
                  <a:pt x="282840" y="772989"/>
                  <a:pt x="233480" y="752531"/>
                  <a:pt x="195101" y="752531"/>
                </a:cubicBezTo>
                <a:lnTo>
                  <a:pt x="55743" y="752531"/>
                </a:lnTo>
                <a:lnTo>
                  <a:pt x="55743" y="668916"/>
                </a:lnTo>
                <a:cubicBezTo>
                  <a:pt x="55743" y="659078"/>
                  <a:pt x="57304" y="648459"/>
                  <a:pt x="59506" y="637617"/>
                </a:cubicBezTo>
                <a:cubicBezTo>
                  <a:pt x="77343" y="656235"/>
                  <a:pt x="103292" y="668916"/>
                  <a:pt x="139358" y="668916"/>
                </a:cubicBezTo>
                <a:lnTo>
                  <a:pt x="362330" y="668916"/>
                </a:lnTo>
                <a:cubicBezTo>
                  <a:pt x="369716" y="668916"/>
                  <a:pt x="376795" y="665990"/>
                  <a:pt x="382035" y="660750"/>
                </a:cubicBezTo>
                <a:lnTo>
                  <a:pt x="418073" y="624712"/>
                </a:lnTo>
                <a:lnTo>
                  <a:pt x="454111" y="660750"/>
                </a:lnTo>
                <a:cubicBezTo>
                  <a:pt x="459323" y="665990"/>
                  <a:pt x="466430" y="668916"/>
                  <a:pt x="473816" y="668916"/>
                </a:cubicBezTo>
                <a:lnTo>
                  <a:pt x="796735" y="668916"/>
                </a:lnTo>
                <a:lnTo>
                  <a:pt x="872183" y="744365"/>
                </a:lnTo>
                <a:cubicBezTo>
                  <a:pt x="877618" y="749800"/>
                  <a:pt x="884753" y="752531"/>
                  <a:pt x="891889" y="752531"/>
                </a:cubicBezTo>
                <a:cubicBezTo>
                  <a:pt x="899024" y="752531"/>
                  <a:pt x="906159" y="749800"/>
                  <a:pt x="911594" y="744365"/>
                </a:cubicBezTo>
                <a:lnTo>
                  <a:pt x="987042" y="668916"/>
                </a:lnTo>
                <a:lnTo>
                  <a:pt x="1309961" y="668916"/>
                </a:lnTo>
                <a:cubicBezTo>
                  <a:pt x="1317347" y="668916"/>
                  <a:pt x="1324454" y="665990"/>
                  <a:pt x="1329666" y="660750"/>
                </a:cubicBezTo>
                <a:lnTo>
                  <a:pt x="1365704" y="624712"/>
                </a:lnTo>
                <a:lnTo>
                  <a:pt x="1401742" y="660750"/>
                </a:lnTo>
                <a:cubicBezTo>
                  <a:pt x="1406954" y="665990"/>
                  <a:pt x="1414061" y="668916"/>
                  <a:pt x="1421447" y="668916"/>
                </a:cubicBezTo>
                <a:lnTo>
                  <a:pt x="1644419" y="668916"/>
                </a:lnTo>
                <a:cubicBezTo>
                  <a:pt x="1680485" y="668916"/>
                  <a:pt x="1706434" y="656235"/>
                  <a:pt x="1724271" y="637617"/>
                </a:cubicBezTo>
                <a:cubicBezTo>
                  <a:pt x="1726473" y="648459"/>
                  <a:pt x="1728034" y="659078"/>
                  <a:pt x="1728034" y="668916"/>
                </a:cubicBezTo>
                <a:lnTo>
                  <a:pt x="1728034" y="752531"/>
                </a:lnTo>
                <a:lnTo>
                  <a:pt x="1588676" y="752531"/>
                </a:lnTo>
                <a:cubicBezTo>
                  <a:pt x="1550325" y="752531"/>
                  <a:pt x="1500937" y="772989"/>
                  <a:pt x="1473818" y="800108"/>
                </a:cubicBezTo>
                <a:cubicBezTo>
                  <a:pt x="1462920" y="811005"/>
                  <a:pt x="1462920" y="828620"/>
                  <a:pt x="1473818" y="839518"/>
                </a:cubicBezTo>
                <a:cubicBezTo>
                  <a:pt x="1479253" y="844953"/>
                  <a:pt x="1486388" y="847684"/>
                  <a:pt x="1493523" y="847684"/>
                </a:cubicBezTo>
                <a:cubicBezTo>
                  <a:pt x="1500658" y="847684"/>
                  <a:pt x="1507793" y="844953"/>
                  <a:pt x="1513228" y="839518"/>
                </a:cubicBezTo>
                <a:cubicBezTo>
                  <a:pt x="1529589" y="823157"/>
                  <a:pt x="1565543" y="808274"/>
                  <a:pt x="1588676" y="808274"/>
                </a:cubicBezTo>
                <a:lnTo>
                  <a:pt x="1644419" y="808274"/>
                </a:lnTo>
                <a:lnTo>
                  <a:pt x="1644419" y="836146"/>
                </a:lnTo>
                <a:cubicBezTo>
                  <a:pt x="1644419" y="866888"/>
                  <a:pt x="1619419" y="891889"/>
                  <a:pt x="1588676" y="891889"/>
                </a:cubicBezTo>
                <a:lnTo>
                  <a:pt x="1505062" y="891889"/>
                </a:lnTo>
                <a:cubicBezTo>
                  <a:pt x="1489677" y="891889"/>
                  <a:pt x="1477190" y="904375"/>
                  <a:pt x="1477190" y="919760"/>
                </a:cubicBezTo>
                <a:cubicBezTo>
                  <a:pt x="1477190" y="935145"/>
                  <a:pt x="1489677" y="947632"/>
                  <a:pt x="1505062" y="947632"/>
                </a:cubicBezTo>
                <a:lnTo>
                  <a:pt x="1588676" y="947632"/>
                </a:lnTo>
                <a:cubicBezTo>
                  <a:pt x="1650161" y="947632"/>
                  <a:pt x="1700163" y="897630"/>
                  <a:pt x="1700163" y="836146"/>
                </a:cubicBezTo>
                <a:lnTo>
                  <a:pt x="1700163" y="808274"/>
                </a:lnTo>
                <a:lnTo>
                  <a:pt x="1728034" y="808274"/>
                </a:lnTo>
                <a:lnTo>
                  <a:pt x="1728034" y="947632"/>
                </a:lnTo>
                <a:cubicBezTo>
                  <a:pt x="1728034" y="993731"/>
                  <a:pt x="1690519" y="1031246"/>
                  <a:pt x="1644419" y="1031246"/>
                </a:cubicBezTo>
                <a:close/>
                <a:moveTo>
                  <a:pt x="1354165" y="1031246"/>
                </a:moveTo>
                <a:lnTo>
                  <a:pt x="415676" y="1031246"/>
                </a:lnTo>
                <a:lnTo>
                  <a:pt x="440175" y="1006747"/>
                </a:lnTo>
                <a:cubicBezTo>
                  <a:pt x="456535" y="990386"/>
                  <a:pt x="492490" y="975503"/>
                  <a:pt x="515623" y="975503"/>
                </a:cubicBezTo>
                <a:lnTo>
                  <a:pt x="1254218" y="975503"/>
                </a:lnTo>
                <a:cubicBezTo>
                  <a:pt x="1277352" y="975503"/>
                  <a:pt x="1313306" y="990386"/>
                  <a:pt x="1329666" y="1006747"/>
                </a:cubicBezTo>
                <a:close/>
                <a:moveTo>
                  <a:pt x="322195" y="334458"/>
                </a:moveTo>
                <a:lnTo>
                  <a:pt x="1461582" y="334458"/>
                </a:lnTo>
                <a:cubicBezTo>
                  <a:pt x="1488590" y="370162"/>
                  <a:pt x="1519444" y="403942"/>
                  <a:pt x="1546841" y="425877"/>
                </a:cubicBezTo>
                <a:lnTo>
                  <a:pt x="1580371" y="452689"/>
                </a:lnTo>
                <a:lnTo>
                  <a:pt x="1383236" y="531538"/>
                </a:lnTo>
                <a:cubicBezTo>
                  <a:pt x="1383208" y="531538"/>
                  <a:pt x="1383208" y="531566"/>
                  <a:pt x="1383180" y="531566"/>
                </a:cubicBezTo>
                <a:cubicBezTo>
                  <a:pt x="1379807" y="532931"/>
                  <a:pt x="1376630" y="534966"/>
                  <a:pt x="1373899" y="537697"/>
                </a:cubicBezTo>
                <a:lnTo>
                  <a:pt x="1346027" y="565569"/>
                </a:lnTo>
                <a:lnTo>
                  <a:pt x="1298422" y="613173"/>
                </a:lnTo>
                <a:lnTo>
                  <a:pt x="975503" y="613173"/>
                </a:lnTo>
                <a:cubicBezTo>
                  <a:pt x="968117" y="613173"/>
                  <a:pt x="961010" y="616100"/>
                  <a:pt x="955798" y="621340"/>
                </a:cubicBezTo>
                <a:lnTo>
                  <a:pt x="891889" y="685249"/>
                </a:lnTo>
                <a:lnTo>
                  <a:pt x="827979" y="621340"/>
                </a:lnTo>
                <a:cubicBezTo>
                  <a:pt x="822767" y="616100"/>
                  <a:pt x="815660" y="613173"/>
                  <a:pt x="808274" y="613173"/>
                </a:cubicBezTo>
                <a:lnTo>
                  <a:pt x="485355" y="613173"/>
                </a:lnTo>
                <a:lnTo>
                  <a:pt x="437778" y="565597"/>
                </a:lnTo>
                <a:lnTo>
                  <a:pt x="409906" y="537725"/>
                </a:lnTo>
                <a:cubicBezTo>
                  <a:pt x="407175" y="534994"/>
                  <a:pt x="403998" y="532959"/>
                  <a:pt x="400625" y="531593"/>
                </a:cubicBezTo>
                <a:cubicBezTo>
                  <a:pt x="400597" y="531593"/>
                  <a:pt x="400597" y="531566"/>
                  <a:pt x="400569" y="531566"/>
                </a:cubicBezTo>
                <a:lnTo>
                  <a:pt x="203434" y="452717"/>
                </a:lnTo>
                <a:lnTo>
                  <a:pt x="236964" y="425905"/>
                </a:lnTo>
                <a:cubicBezTo>
                  <a:pt x="264333" y="403942"/>
                  <a:pt x="295187" y="370162"/>
                  <a:pt x="322195" y="334458"/>
                </a:cubicBezTo>
                <a:close/>
                <a:moveTo>
                  <a:pt x="1698518" y="569109"/>
                </a:moveTo>
                <a:cubicBezTo>
                  <a:pt x="1692916" y="598234"/>
                  <a:pt x="1674855" y="613173"/>
                  <a:pt x="1644419" y="613173"/>
                </a:cubicBezTo>
                <a:lnTo>
                  <a:pt x="1432986" y="613173"/>
                </a:lnTo>
                <a:lnTo>
                  <a:pt x="1405115" y="585302"/>
                </a:lnTo>
                <a:lnTo>
                  <a:pt x="1409240" y="581177"/>
                </a:lnTo>
                <a:lnTo>
                  <a:pt x="1630400" y="492713"/>
                </a:lnTo>
                <a:lnTo>
                  <a:pt x="1651415" y="509547"/>
                </a:lnTo>
                <a:cubicBezTo>
                  <a:pt x="1669086" y="523678"/>
                  <a:pt x="1685391" y="545167"/>
                  <a:pt x="1698518" y="569109"/>
                </a:cubicBezTo>
                <a:close/>
                <a:moveTo>
                  <a:pt x="1560805" y="278715"/>
                </a:moveTo>
                <a:lnTo>
                  <a:pt x="1644419" y="278715"/>
                </a:lnTo>
                <a:lnTo>
                  <a:pt x="1644419" y="311604"/>
                </a:lnTo>
                <a:lnTo>
                  <a:pt x="1560805" y="328326"/>
                </a:lnTo>
                <a:close/>
                <a:moveTo>
                  <a:pt x="378077" y="244489"/>
                </a:moveTo>
                <a:lnTo>
                  <a:pt x="425152" y="140918"/>
                </a:lnTo>
                <a:cubicBezTo>
                  <a:pt x="446167" y="94735"/>
                  <a:pt x="506732" y="55743"/>
                  <a:pt x="557430" y="55743"/>
                </a:cubicBezTo>
                <a:lnTo>
                  <a:pt x="1226347" y="55743"/>
                </a:lnTo>
                <a:cubicBezTo>
                  <a:pt x="1277045" y="55743"/>
                  <a:pt x="1337610" y="94735"/>
                  <a:pt x="1358597" y="140891"/>
                </a:cubicBezTo>
                <a:lnTo>
                  <a:pt x="1405700" y="244489"/>
                </a:lnTo>
                <a:cubicBezTo>
                  <a:pt x="1410605" y="255247"/>
                  <a:pt x="1416988" y="266870"/>
                  <a:pt x="1423984" y="278715"/>
                </a:cubicBezTo>
                <a:lnTo>
                  <a:pt x="359793" y="278715"/>
                </a:lnTo>
                <a:cubicBezTo>
                  <a:pt x="366789" y="266870"/>
                  <a:pt x="373200" y="255247"/>
                  <a:pt x="378077" y="244489"/>
                </a:cubicBezTo>
                <a:close/>
                <a:moveTo>
                  <a:pt x="139358" y="278715"/>
                </a:moveTo>
                <a:lnTo>
                  <a:pt x="222972" y="278715"/>
                </a:lnTo>
                <a:lnTo>
                  <a:pt x="222972" y="328326"/>
                </a:lnTo>
                <a:lnTo>
                  <a:pt x="139358" y="311604"/>
                </a:lnTo>
                <a:close/>
                <a:moveTo>
                  <a:pt x="132334" y="509547"/>
                </a:moveTo>
                <a:lnTo>
                  <a:pt x="153349" y="492713"/>
                </a:lnTo>
                <a:lnTo>
                  <a:pt x="374537" y="581177"/>
                </a:lnTo>
                <a:lnTo>
                  <a:pt x="378662" y="585302"/>
                </a:lnTo>
                <a:lnTo>
                  <a:pt x="350791" y="613173"/>
                </a:lnTo>
                <a:lnTo>
                  <a:pt x="139358" y="613173"/>
                </a:lnTo>
                <a:cubicBezTo>
                  <a:pt x="108922" y="613173"/>
                  <a:pt x="90861" y="598234"/>
                  <a:pt x="85259" y="569109"/>
                </a:cubicBezTo>
                <a:cubicBezTo>
                  <a:pt x="98386" y="545167"/>
                  <a:pt x="114663" y="523678"/>
                  <a:pt x="132334" y="509547"/>
                </a:cubicBezTo>
                <a:close/>
                <a:moveTo>
                  <a:pt x="306587" y="1170604"/>
                </a:moveTo>
                <a:lnTo>
                  <a:pt x="83615" y="1170604"/>
                </a:lnTo>
                <a:cubicBezTo>
                  <a:pt x="68257" y="1170604"/>
                  <a:pt x="55743" y="1158089"/>
                  <a:pt x="55743" y="1142732"/>
                </a:cubicBezTo>
                <a:lnTo>
                  <a:pt x="55743" y="1058421"/>
                </a:lnTo>
                <a:cubicBezTo>
                  <a:pt x="79099" y="1076091"/>
                  <a:pt x="107863" y="1086989"/>
                  <a:pt x="139358" y="1086989"/>
                </a:cubicBezTo>
                <a:lnTo>
                  <a:pt x="334458" y="1086989"/>
                </a:lnTo>
                <a:lnTo>
                  <a:pt x="334458" y="1142732"/>
                </a:lnTo>
                <a:cubicBezTo>
                  <a:pt x="334458" y="1158089"/>
                  <a:pt x="321944" y="1170604"/>
                  <a:pt x="306587" y="1170604"/>
                </a:cubicBezTo>
                <a:close/>
                <a:moveTo>
                  <a:pt x="1700163" y="1170604"/>
                </a:moveTo>
                <a:lnTo>
                  <a:pt x="1477190" y="1170604"/>
                </a:lnTo>
                <a:cubicBezTo>
                  <a:pt x="1461833" y="1170604"/>
                  <a:pt x="1449319" y="1158089"/>
                  <a:pt x="1449319" y="1142732"/>
                </a:cubicBezTo>
                <a:lnTo>
                  <a:pt x="1449319" y="1086989"/>
                </a:lnTo>
                <a:lnTo>
                  <a:pt x="1644419" y="1086989"/>
                </a:lnTo>
                <a:cubicBezTo>
                  <a:pt x="1675914" y="1086989"/>
                  <a:pt x="1704678" y="1076091"/>
                  <a:pt x="1728034" y="1058421"/>
                </a:cubicBezTo>
                <a:lnTo>
                  <a:pt x="1728034" y="1142732"/>
                </a:lnTo>
                <a:cubicBezTo>
                  <a:pt x="1728034" y="1158089"/>
                  <a:pt x="1715520" y="1170604"/>
                  <a:pt x="1700163" y="1170604"/>
                </a:cubicBezTo>
                <a:close/>
              </a:path>
            </a:pathLst>
          </a:custGeom>
          <a:solidFill>
            <a:srgbClr val="9DC3E6">
              <a:alpha val="35000"/>
            </a:srgbClr>
          </a:solidFill>
          <a:ln w="3898" cap="flat">
            <a:noFill/>
            <a:prstDash val="solid"/>
            <a:miter/>
          </a:ln>
          <a:effectLst>
            <a:glow rad="25400">
              <a:srgbClr val="00B0F0">
                <a:alpha val="4000"/>
              </a:srgbClr>
            </a:glo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Graphic 42">
            <a:extLst>
              <a:ext uri="{FF2B5EF4-FFF2-40B4-BE49-F238E27FC236}">
                <a16:creationId xmlns:a16="http://schemas.microsoft.com/office/drawing/2014/main" id="{C54516B9-312F-23DC-4B27-959A0FDF4D48}"/>
              </a:ext>
            </a:extLst>
          </p:cNvPr>
          <p:cNvSpPr/>
          <p:nvPr/>
        </p:nvSpPr>
        <p:spPr>
          <a:xfrm>
            <a:off x="2578331" y="4435869"/>
            <a:ext cx="1032720" cy="709994"/>
          </a:xfrm>
          <a:custGeom>
            <a:avLst/>
            <a:gdLst>
              <a:gd name="connsiteX0" fmla="*/ 1686255 w 1783777"/>
              <a:gd name="connsiteY0" fmla="*/ 466012 h 1226346"/>
              <a:gd name="connsiteX1" fmla="*/ 1581681 w 1783777"/>
              <a:gd name="connsiteY1" fmla="*/ 382341 h 1226346"/>
              <a:gd name="connsiteX2" fmla="*/ 1580426 w 1783777"/>
              <a:gd name="connsiteY2" fmla="*/ 381255 h 1226346"/>
              <a:gd name="connsiteX3" fmla="*/ 1677782 w 1783777"/>
              <a:gd name="connsiteY3" fmla="*/ 361772 h 1226346"/>
              <a:gd name="connsiteX4" fmla="*/ 1700163 w 1783777"/>
              <a:gd name="connsiteY4" fmla="*/ 334458 h 1226346"/>
              <a:gd name="connsiteX5" fmla="*/ 1700163 w 1783777"/>
              <a:gd name="connsiteY5" fmla="*/ 250844 h 1226346"/>
              <a:gd name="connsiteX6" fmla="*/ 1672291 w 1783777"/>
              <a:gd name="connsiteY6" fmla="*/ 222972 h 1226346"/>
              <a:gd name="connsiteX7" fmla="*/ 1532933 w 1783777"/>
              <a:gd name="connsiteY7" fmla="*/ 222972 h 1226346"/>
              <a:gd name="connsiteX8" fmla="*/ 1505062 w 1783777"/>
              <a:gd name="connsiteY8" fmla="*/ 250844 h 1226346"/>
              <a:gd name="connsiteX9" fmla="*/ 1505062 w 1783777"/>
              <a:gd name="connsiteY9" fmla="*/ 299675 h 1226346"/>
              <a:gd name="connsiteX10" fmla="*/ 1503139 w 1783777"/>
              <a:gd name="connsiteY10" fmla="*/ 297083 h 1226346"/>
              <a:gd name="connsiteX11" fmla="*/ 1494303 w 1783777"/>
              <a:gd name="connsiteY11" fmla="*/ 285126 h 1226346"/>
              <a:gd name="connsiteX12" fmla="*/ 1456426 w 1783777"/>
              <a:gd name="connsiteY12" fmla="*/ 221439 h 1226346"/>
              <a:gd name="connsiteX13" fmla="*/ 1409323 w 1783777"/>
              <a:gd name="connsiteY13" fmla="*/ 117841 h 1226346"/>
              <a:gd name="connsiteX14" fmla="*/ 1226347 w 1783777"/>
              <a:gd name="connsiteY14" fmla="*/ 0 h 1226346"/>
              <a:gd name="connsiteX15" fmla="*/ 557430 w 1783777"/>
              <a:gd name="connsiteY15" fmla="*/ 0 h 1226346"/>
              <a:gd name="connsiteX16" fmla="*/ 374454 w 1783777"/>
              <a:gd name="connsiteY16" fmla="*/ 117841 h 1226346"/>
              <a:gd name="connsiteX17" fmla="*/ 327379 w 1783777"/>
              <a:gd name="connsiteY17" fmla="*/ 221411 h 1226346"/>
              <a:gd name="connsiteX18" fmla="*/ 289501 w 1783777"/>
              <a:gd name="connsiteY18" fmla="*/ 285126 h 1226346"/>
              <a:gd name="connsiteX19" fmla="*/ 280666 w 1783777"/>
              <a:gd name="connsiteY19" fmla="*/ 297083 h 1226346"/>
              <a:gd name="connsiteX20" fmla="*/ 278743 w 1783777"/>
              <a:gd name="connsiteY20" fmla="*/ 299675 h 1226346"/>
              <a:gd name="connsiteX21" fmla="*/ 278743 w 1783777"/>
              <a:gd name="connsiteY21" fmla="*/ 250844 h 1226346"/>
              <a:gd name="connsiteX22" fmla="*/ 250872 w 1783777"/>
              <a:gd name="connsiteY22" fmla="*/ 222972 h 1226346"/>
              <a:gd name="connsiteX23" fmla="*/ 111486 w 1783777"/>
              <a:gd name="connsiteY23" fmla="*/ 222972 h 1226346"/>
              <a:gd name="connsiteX24" fmla="*/ 83615 w 1783777"/>
              <a:gd name="connsiteY24" fmla="*/ 250844 h 1226346"/>
              <a:gd name="connsiteX25" fmla="*/ 83615 w 1783777"/>
              <a:gd name="connsiteY25" fmla="*/ 334458 h 1226346"/>
              <a:gd name="connsiteX26" fmla="*/ 106023 w 1783777"/>
              <a:gd name="connsiteY26" fmla="*/ 361772 h 1226346"/>
              <a:gd name="connsiteX27" fmla="*/ 203378 w 1783777"/>
              <a:gd name="connsiteY27" fmla="*/ 381255 h 1226346"/>
              <a:gd name="connsiteX28" fmla="*/ 202124 w 1783777"/>
              <a:gd name="connsiteY28" fmla="*/ 382341 h 1226346"/>
              <a:gd name="connsiteX29" fmla="*/ 97522 w 1783777"/>
              <a:gd name="connsiteY29" fmla="*/ 466012 h 1226346"/>
              <a:gd name="connsiteX30" fmla="*/ 0 w 1783777"/>
              <a:gd name="connsiteY30" fmla="*/ 668916 h 1226346"/>
              <a:gd name="connsiteX31" fmla="*/ 0 w 1783777"/>
              <a:gd name="connsiteY31" fmla="*/ 1142732 h 1226346"/>
              <a:gd name="connsiteX32" fmla="*/ 83615 w 1783777"/>
              <a:gd name="connsiteY32" fmla="*/ 1226347 h 1226346"/>
              <a:gd name="connsiteX33" fmla="*/ 306587 w 1783777"/>
              <a:gd name="connsiteY33" fmla="*/ 1226347 h 1226346"/>
              <a:gd name="connsiteX34" fmla="*/ 390201 w 1783777"/>
              <a:gd name="connsiteY34" fmla="*/ 1142732 h 1226346"/>
              <a:gd name="connsiteX35" fmla="*/ 390201 w 1783777"/>
              <a:gd name="connsiteY35" fmla="*/ 1086989 h 1226346"/>
              <a:gd name="connsiteX36" fmla="*/ 1393576 w 1783777"/>
              <a:gd name="connsiteY36" fmla="*/ 1086989 h 1226346"/>
              <a:gd name="connsiteX37" fmla="*/ 1393576 w 1783777"/>
              <a:gd name="connsiteY37" fmla="*/ 1142732 h 1226346"/>
              <a:gd name="connsiteX38" fmla="*/ 1477190 w 1783777"/>
              <a:gd name="connsiteY38" fmla="*/ 1226347 h 1226346"/>
              <a:gd name="connsiteX39" fmla="*/ 1700163 w 1783777"/>
              <a:gd name="connsiteY39" fmla="*/ 1226347 h 1226346"/>
              <a:gd name="connsiteX40" fmla="*/ 1783777 w 1783777"/>
              <a:gd name="connsiteY40" fmla="*/ 1142732 h 1226346"/>
              <a:gd name="connsiteX41" fmla="*/ 1783777 w 1783777"/>
              <a:gd name="connsiteY41" fmla="*/ 668916 h 1226346"/>
              <a:gd name="connsiteX42" fmla="*/ 1686255 w 1783777"/>
              <a:gd name="connsiteY42" fmla="*/ 466012 h 1226346"/>
              <a:gd name="connsiteX43" fmla="*/ 1432986 w 1783777"/>
              <a:gd name="connsiteY43" fmla="*/ 1031246 h 1226346"/>
              <a:gd name="connsiteX44" fmla="*/ 1369077 w 1783777"/>
              <a:gd name="connsiteY44" fmla="*/ 967337 h 1226346"/>
              <a:gd name="connsiteX45" fmla="*/ 1254218 w 1783777"/>
              <a:gd name="connsiteY45" fmla="*/ 919760 h 1226346"/>
              <a:gd name="connsiteX46" fmla="*/ 515623 w 1783777"/>
              <a:gd name="connsiteY46" fmla="*/ 919760 h 1226346"/>
              <a:gd name="connsiteX47" fmla="*/ 400765 w 1783777"/>
              <a:gd name="connsiteY47" fmla="*/ 967337 h 1226346"/>
              <a:gd name="connsiteX48" fmla="*/ 336855 w 1783777"/>
              <a:gd name="connsiteY48" fmla="*/ 1031246 h 1226346"/>
              <a:gd name="connsiteX49" fmla="*/ 139358 w 1783777"/>
              <a:gd name="connsiteY49" fmla="*/ 1031246 h 1226346"/>
              <a:gd name="connsiteX50" fmla="*/ 55743 w 1783777"/>
              <a:gd name="connsiteY50" fmla="*/ 947632 h 1226346"/>
              <a:gd name="connsiteX51" fmla="*/ 55743 w 1783777"/>
              <a:gd name="connsiteY51" fmla="*/ 808274 h 1226346"/>
              <a:gd name="connsiteX52" fmla="*/ 83615 w 1783777"/>
              <a:gd name="connsiteY52" fmla="*/ 808274 h 1226346"/>
              <a:gd name="connsiteX53" fmla="*/ 83615 w 1783777"/>
              <a:gd name="connsiteY53" fmla="*/ 836146 h 1226346"/>
              <a:gd name="connsiteX54" fmla="*/ 195101 w 1783777"/>
              <a:gd name="connsiteY54" fmla="*/ 947632 h 1226346"/>
              <a:gd name="connsiteX55" fmla="*/ 278715 w 1783777"/>
              <a:gd name="connsiteY55" fmla="*/ 947632 h 1226346"/>
              <a:gd name="connsiteX56" fmla="*/ 306587 w 1783777"/>
              <a:gd name="connsiteY56" fmla="*/ 919760 h 1226346"/>
              <a:gd name="connsiteX57" fmla="*/ 278715 w 1783777"/>
              <a:gd name="connsiteY57" fmla="*/ 891889 h 1226346"/>
              <a:gd name="connsiteX58" fmla="*/ 195101 w 1783777"/>
              <a:gd name="connsiteY58" fmla="*/ 891889 h 1226346"/>
              <a:gd name="connsiteX59" fmla="*/ 139358 w 1783777"/>
              <a:gd name="connsiteY59" fmla="*/ 836146 h 1226346"/>
              <a:gd name="connsiteX60" fmla="*/ 139358 w 1783777"/>
              <a:gd name="connsiteY60" fmla="*/ 808274 h 1226346"/>
              <a:gd name="connsiteX61" fmla="*/ 195101 w 1783777"/>
              <a:gd name="connsiteY61" fmla="*/ 808274 h 1226346"/>
              <a:gd name="connsiteX62" fmla="*/ 270549 w 1783777"/>
              <a:gd name="connsiteY62" fmla="*/ 839518 h 1226346"/>
              <a:gd name="connsiteX63" fmla="*/ 290254 w 1783777"/>
              <a:gd name="connsiteY63" fmla="*/ 847684 h 1226346"/>
              <a:gd name="connsiteX64" fmla="*/ 309959 w 1783777"/>
              <a:gd name="connsiteY64" fmla="*/ 839518 h 1226346"/>
              <a:gd name="connsiteX65" fmla="*/ 309959 w 1783777"/>
              <a:gd name="connsiteY65" fmla="*/ 800108 h 1226346"/>
              <a:gd name="connsiteX66" fmla="*/ 195101 w 1783777"/>
              <a:gd name="connsiteY66" fmla="*/ 752531 h 1226346"/>
              <a:gd name="connsiteX67" fmla="*/ 55743 w 1783777"/>
              <a:gd name="connsiteY67" fmla="*/ 752531 h 1226346"/>
              <a:gd name="connsiteX68" fmla="*/ 55743 w 1783777"/>
              <a:gd name="connsiteY68" fmla="*/ 668916 h 1226346"/>
              <a:gd name="connsiteX69" fmla="*/ 59506 w 1783777"/>
              <a:gd name="connsiteY69" fmla="*/ 637617 h 1226346"/>
              <a:gd name="connsiteX70" fmla="*/ 139358 w 1783777"/>
              <a:gd name="connsiteY70" fmla="*/ 668916 h 1226346"/>
              <a:gd name="connsiteX71" fmla="*/ 362330 w 1783777"/>
              <a:gd name="connsiteY71" fmla="*/ 668916 h 1226346"/>
              <a:gd name="connsiteX72" fmla="*/ 382035 w 1783777"/>
              <a:gd name="connsiteY72" fmla="*/ 660750 h 1226346"/>
              <a:gd name="connsiteX73" fmla="*/ 418073 w 1783777"/>
              <a:gd name="connsiteY73" fmla="*/ 624712 h 1226346"/>
              <a:gd name="connsiteX74" fmla="*/ 454111 w 1783777"/>
              <a:gd name="connsiteY74" fmla="*/ 660750 h 1226346"/>
              <a:gd name="connsiteX75" fmla="*/ 473816 w 1783777"/>
              <a:gd name="connsiteY75" fmla="*/ 668916 h 1226346"/>
              <a:gd name="connsiteX76" fmla="*/ 796735 w 1783777"/>
              <a:gd name="connsiteY76" fmla="*/ 668916 h 1226346"/>
              <a:gd name="connsiteX77" fmla="*/ 872183 w 1783777"/>
              <a:gd name="connsiteY77" fmla="*/ 744365 h 1226346"/>
              <a:gd name="connsiteX78" fmla="*/ 891889 w 1783777"/>
              <a:gd name="connsiteY78" fmla="*/ 752531 h 1226346"/>
              <a:gd name="connsiteX79" fmla="*/ 911594 w 1783777"/>
              <a:gd name="connsiteY79" fmla="*/ 744365 h 1226346"/>
              <a:gd name="connsiteX80" fmla="*/ 987042 w 1783777"/>
              <a:gd name="connsiteY80" fmla="*/ 668916 h 1226346"/>
              <a:gd name="connsiteX81" fmla="*/ 1309961 w 1783777"/>
              <a:gd name="connsiteY81" fmla="*/ 668916 h 1226346"/>
              <a:gd name="connsiteX82" fmla="*/ 1329666 w 1783777"/>
              <a:gd name="connsiteY82" fmla="*/ 660750 h 1226346"/>
              <a:gd name="connsiteX83" fmla="*/ 1365704 w 1783777"/>
              <a:gd name="connsiteY83" fmla="*/ 624712 h 1226346"/>
              <a:gd name="connsiteX84" fmla="*/ 1401742 w 1783777"/>
              <a:gd name="connsiteY84" fmla="*/ 660750 h 1226346"/>
              <a:gd name="connsiteX85" fmla="*/ 1421447 w 1783777"/>
              <a:gd name="connsiteY85" fmla="*/ 668916 h 1226346"/>
              <a:gd name="connsiteX86" fmla="*/ 1644419 w 1783777"/>
              <a:gd name="connsiteY86" fmla="*/ 668916 h 1226346"/>
              <a:gd name="connsiteX87" fmla="*/ 1724271 w 1783777"/>
              <a:gd name="connsiteY87" fmla="*/ 637617 h 1226346"/>
              <a:gd name="connsiteX88" fmla="*/ 1728034 w 1783777"/>
              <a:gd name="connsiteY88" fmla="*/ 668916 h 1226346"/>
              <a:gd name="connsiteX89" fmla="*/ 1728034 w 1783777"/>
              <a:gd name="connsiteY89" fmla="*/ 752531 h 1226346"/>
              <a:gd name="connsiteX90" fmla="*/ 1588676 w 1783777"/>
              <a:gd name="connsiteY90" fmla="*/ 752531 h 1226346"/>
              <a:gd name="connsiteX91" fmla="*/ 1473818 w 1783777"/>
              <a:gd name="connsiteY91" fmla="*/ 800108 h 1226346"/>
              <a:gd name="connsiteX92" fmla="*/ 1473818 w 1783777"/>
              <a:gd name="connsiteY92" fmla="*/ 839518 h 1226346"/>
              <a:gd name="connsiteX93" fmla="*/ 1493523 w 1783777"/>
              <a:gd name="connsiteY93" fmla="*/ 847684 h 1226346"/>
              <a:gd name="connsiteX94" fmla="*/ 1513228 w 1783777"/>
              <a:gd name="connsiteY94" fmla="*/ 839518 h 1226346"/>
              <a:gd name="connsiteX95" fmla="*/ 1588676 w 1783777"/>
              <a:gd name="connsiteY95" fmla="*/ 808274 h 1226346"/>
              <a:gd name="connsiteX96" fmla="*/ 1644419 w 1783777"/>
              <a:gd name="connsiteY96" fmla="*/ 808274 h 1226346"/>
              <a:gd name="connsiteX97" fmla="*/ 1644419 w 1783777"/>
              <a:gd name="connsiteY97" fmla="*/ 836146 h 1226346"/>
              <a:gd name="connsiteX98" fmla="*/ 1588676 w 1783777"/>
              <a:gd name="connsiteY98" fmla="*/ 891889 h 1226346"/>
              <a:gd name="connsiteX99" fmla="*/ 1505062 w 1783777"/>
              <a:gd name="connsiteY99" fmla="*/ 891889 h 1226346"/>
              <a:gd name="connsiteX100" fmla="*/ 1477190 w 1783777"/>
              <a:gd name="connsiteY100" fmla="*/ 919760 h 1226346"/>
              <a:gd name="connsiteX101" fmla="*/ 1505062 w 1783777"/>
              <a:gd name="connsiteY101" fmla="*/ 947632 h 1226346"/>
              <a:gd name="connsiteX102" fmla="*/ 1588676 w 1783777"/>
              <a:gd name="connsiteY102" fmla="*/ 947632 h 1226346"/>
              <a:gd name="connsiteX103" fmla="*/ 1700163 w 1783777"/>
              <a:gd name="connsiteY103" fmla="*/ 836146 h 1226346"/>
              <a:gd name="connsiteX104" fmla="*/ 1700163 w 1783777"/>
              <a:gd name="connsiteY104" fmla="*/ 808274 h 1226346"/>
              <a:gd name="connsiteX105" fmla="*/ 1728034 w 1783777"/>
              <a:gd name="connsiteY105" fmla="*/ 808274 h 1226346"/>
              <a:gd name="connsiteX106" fmla="*/ 1728034 w 1783777"/>
              <a:gd name="connsiteY106" fmla="*/ 947632 h 1226346"/>
              <a:gd name="connsiteX107" fmla="*/ 1644419 w 1783777"/>
              <a:gd name="connsiteY107" fmla="*/ 1031246 h 1226346"/>
              <a:gd name="connsiteX108" fmla="*/ 1354165 w 1783777"/>
              <a:gd name="connsiteY108" fmla="*/ 1031246 h 1226346"/>
              <a:gd name="connsiteX109" fmla="*/ 415676 w 1783777"/>
              <a:gd name="connsiteY109" fmla="*/ 1031246 h 1226346"/>
              <a:gd name="connsiteX110" fmla="*/ 440175 w 1783777"/>
              <a:gd name="connsiteY110" fmla="*/ 1006747 h 1226346"/>
              <a:gd name="connsiteX111" fmla="*/ 515623 w 1783777"/>
              <a:gd name="connsiteY111" fmla="*/ 975503 h 1226346"/>
              <a:gd name="connsiteX112" fmla="*/ 1254218 w 1783777"/>
              <a:gd name="connsiteY112" fmla="*/ 975503 h 1226346"/>
              <a:gd name="connsiteX113" fmla="*/ 1329666 w 1783777"/>
              <a:gd name="connsiteY113" fmla="*/ 1006747 h 1226346"/>
              <a:gd name="connsiteX114" fmla="*/ 322195 w 1783777"/>
              <a:gd name="connsiteY114" fmla="*/ 334458 h 1226346"/>
              <a:gd name="connsiteX115" fmla="*/ 1461582 w 1783777"/>
              <a:gd name="connsiteY115" fmla="*/ 334458 h 1226346"/>
              <a:gd name="connsiteX116" fmla="*/ 1546841 w 1783777"/>
              <a:gd name="connsiteY116" fmla="*/ 425877 h 1226346"/>
              <a:gd name="connsiteX117" fmla="*/ 1580371 w 1783777"/>
              <a:gd name="connsiteY117" fmla="*/ 452689 h 1226346"/>
              <a:gd name="connsiteX118" fmla="*/ 1383236 w 1783777"/>
              <a:gd name="connsiteY118" fmla="*/ 531538 h 1226346"/>
              <a:gd name="connsiteX119" fmla="*/ 1383180 w 1783777"/>
              <a:gd name="connsiteY119" fmla="*/ 531566 h 1226346"/>
              <a:gd name="connsiteX120" fmla="*/ 1373899 w 1783777"/>
              <a:gd name="connsiteY120" fmla="*/ 537697 h 1226346"/>
              <a:gd name="connsiteX121" fmla="*/ 1346027 w 1783777"/>
              <a:gd name="connsiteY121" fmla="*/ 565569 h 1226346"/>
              <a:gd name="connsiteX122" fmla="*/ 1298422 w 1783777"/>
              <a:gd name="connsiteY122" fmla="*/ 613173 h 1226346"/>
              <a:gd name="connsiteX123" fmla="*/ 975503 w 1783777"/>
              <a:gd name="connsiteY123" fmla="*/ 613173 h 1226346"/>
              <a:gd name="connsiteX124" fmla="*/ 955798 w 1783777"/>
              <a:gd name="connsiteY124" fmla="*/ 621340 h 1226346"/>
              <a:gd name="connsiteX125" fmla="*/ 891889 w 1783777"/>
              <a:gd name="connsiteY125" fmla="*/ 685249 h 1226346"/>
              <a:gd name="connsiteX126" fmla="*/ 827979 w 1783777"/>
              <a:gd name="connsiteY126" fmla="*/ 621340 h 1226346"/>
              <a:gd name="connsiteX127" fmla="*/ 808274 w 1783777"/>
              <a:gd name="connsiteY127" fmla="*/ 613173 h 1226346"/>
              <a:gd name="connsiteX128" fmla="*/ 485355 w 1783777"/>
              <a:gd name="connsiteY128" fmla="*/ 613173 h 1226346"/>
              <a:gd name="connsiteX129" fmla="*/ 437778 w 1783777"/>
              <a:gd name="connsiteY129" fmla="*/ 565597 h 1226346"/>
              <a:gd name="connsiteX130" fmla="*/ 409906 w 1783777"/>
              <a:gd name="connsiteY130" fmla="*/ 537725 h 1226346"/>
              <a:gd name="connsiteX131" fmla="*/ 400625 w 1783777"/>
              <a:gd name="connsiteY131" fmla="*/ 531593 h 1226346"/>
              <a:gd name="connsiteX132" fmla="*/ 400569 w 1783777"/>
              <a:gd name="connsiteY132" fmla="*/ 531566 h 1226346"/>
              <a:gd name="connsiteX133" fmla="*/ 203434 w 1783777"/>
              <a:gd name="connsiteY133" fmla="*/ 452717 h 1226346"/>
              <a:gd name="connsiteX134" fmla="*/ 236964 w 1783777"/>
              <a:gd name="connsiteY134" fmla="*/ 425905 h 1226346"/>
              <a:gd name="connsiteX135" fmla="*/ 322195 w 1783777"/>
              <a:gd name="connsiteY135" fmla="*/ 334458 h 1226346"/>
              <a:gd name="connsiteX136" fmla="*/ 1698518 w 1783777"/>
              <a:gd name="connsiteY136" fmla="*/ 569109 h 1226346"/>
              <a:gd name="connsiteX137" fmla="*/ 1644419 w 1783777"/>
              <a:gd name="connsiteY137" fmla="*/ 613173 h 1226346"/>
              <a:gd name="connsiteX138" fmla="*/ 1432986 w 1783777"/>
              <a:gd name="connsiteY138" fmla="*/ 613173 h 1226346"/>
              <a:gd name="connsiteX139" fmla="*/ 1405115 w 1783777"/>
              <a:gd name="connsiteY139" fmla="*/ 585302 h 1226346"/>
              <a:gd name="connsiteX140" fmla="*/ 1409240 w 1783777"/>
              <a:gd name="connsiteY140" fmla="*/ 581177 h 1226346"/>
              <a:gd name="connsiteX141" fmla="*/ 1630400 w 1783777"/>
              <a:gd name="connsiteY141" fmla="*/ 492713 h 1226346"/>
              <a:gd name="connsiteX142" fmla="*/ 1651415 w 1783777"/>
              <a:gd name="connsiteY142" fmla="*/ 509547 h 1226346"/>
              <a:gd name="connsiteX143" fmla="*/ 1698518 w 1783777"/>
              <a:gd name="connsiteY143" fmla="*/ 569109 h 1226346"/>
              <a:gd name="connsiteX144" fmla="*/ 1560805 w 1783777"/>
              <a:gd name="connsiteY144" fmla="*/ 278715 h 1226346"/>
              <a:gd name="connsiteX145" fmla="*/ 1644419 w 1783777"/>
              <a:gd name="connsiteY145" fmla="*/ 278715 h 1226346"/>
              <a:gd name="connsiteX146" fmla="*/ 1644419 w 1783777"/>
              <a:gd name="connsiteY146" fmla="*/ 311604 h 1226346"/>
              <a:gd name="connsiteX147" fmla="*/ 1560805 w 1783777"/>
              <a:gd name="connsiteY147" fmla="*/ 328326 h 1226346"/>
              <a:gd name="connsiteX148" fmla="*/ 378077 w 1783777"/>
              <a:gd name="connsiteY148" fmla="*/ 244489 h 1226346"/>
              <a:gd name="connsiteX149" fmla="*/ 425152 w 1783777"/>
              <a:gd name="connsiteY149" fmla="*/ 140918 h 1226346"/>
              <a:gd name="connsiteX150" fmla="*/ 557430 w 1783777"/>
              <a:gd name="connsiteY150" fmla="*/ 55743 h 1226346"/>
              <a:gd name="connsiteX151" fmla="*/ 1226347 w 1783777"/>
              <a:gd name="connsiteY151" fmla="*/ 55743 h 1226346"/>
              <a:gd name="connsiteX152" fmla="*/ 1358597 w 1783777"/>
              <a:gd name="connsiteY152" fmla="*/ 140891 h 1226346"/>
              <a:gd name="connsiteX153" fmla="*/ 1405700 w 1783777"/>
              <a:gd name="connsiteY153" fmla="*/ 244489 h 1226346"/>
              <a:gd name="connsiteX154" fmla="*/ 1423984 w 1783777"/>
              <a:gd name="connsiteY154" fmla="*/ 278715 h 1226346"/>
              <a:gd name="connsiteX155" fmla="*/ 359793 w 1783777"/>
              <a:gd name="connsiteY155" fmla="*/ 278715 h 1226346"/>
              <a:gd name="connsiteX156" fmla="*/ 378077 w 1783777"/>
              <a:gd name="connsiteY156" fmla="*/ 244489 h 1226346"/>
              <a:gd name="connsiteX157" fmla="*/ 139358 w 1783777"/>
              <a:gd name="connsiteY157" fmla="*/ 278715 h 1226346"/>
              <a:gd name="connsiteX158" fmla="*/ 222972 w 1783777"/>
              <a:gd name="connsiteY158" fmla="*/ 278715 h 1226346"/>
              <a:gd name="connsiteX159" fmla="*/ 222972 w 1783777"/>
              <a:gd name="connsiteY159" fmla="*/ 328326 h 1226346"/>
              <a:gd name="connsiteX160" fmla="*/ 139358 w 1783777"/>
              <a:gd name="connsiteY160" fmla="*/ 311604 h 1226346"/>
              <a:gd name="connsiteX161" fmla="*/ 132334 w 1783777"/>
              <a:gd name="connsiteY161" fmla="*/ 509547 h 1226346"/>
              <a:gd name="connsiteX162" fmla="*/ 153349 w 1783777"/>
              <a:gd name="connsiteY162" fmla="*/ 492713 h 1226346"/>
              <a:gd name="connsiteX163" fmla="*/ 374537 w 1783777"/>
              <a:gd name="connsiteY163" fmla="*/ 581177 h 1226346"/>
              <a:gd name="connsiteX164" fmla="*/ 378662 w 1783777"/>
              <a:gd name="connsiteY164" fmla="*/ 585302 h 1226346"/>
              <a:gd name="connsiteX165" fmla="*/ 350791 w 1783777"/>
              <a:gd name="connsiteY165" fmla="*/ 613173 h 1226346"/>
              <a:gd name="connsiteX166" fmla="*/ 139358 w 1783777"/>
              <a:gd name="connsiteY166" fmla="*/ 613173 h 1226346"/>
              <a:gd name="connsiteX167" fmla="*/ 85259 w 1783777"/>
              <a:gd name="connsiteY167" fmla="*/ 569109 h 1226346"/>
              <a:gd name="connsiteX168" fmla="*/ 132334 w 1783777"/>
              <a:gd name="connsiteY168" fmla="*/ 509547 h 1226346"/>
              <a:gd name="connsiteX169" fmla="*/ 306587 w 1783777"/>
              <a:gd name="connsiteY169" fmla="*/ 1170604 h 1226346"/>
              <a:gd name="connsiteX170" fmla="*/ 83615 w 1783777"/>
              <a:gd name="connsiteY170" fmla="*/ 1170604 h 1226346"/>
              <a:gd name="connsiteX171" fmla="*/ 55743 w 1783777"/>
              <a:gd name="connsiteY171" fmla="*/ 1142732 h 1226346"/>
              <a:gd name="connsiteX172" fmla="*/ 55743 w 1783777"/>
              <a:gd name="connsiteY172" fmla="*/ 1058421 h 1226346"/>
              <a:gd name="connsiteX173" fmla="*/ 139358 w 1783777"/>
              <a:gd name="connsiteY173" fmla="*/ 1086989 h 1226346"/>
              <a:gd name="connsiteX174" fmla="*/ 334458 w 1783777"/>
              <a:gd name="connsiteY174" fmla="*/ 1086989 h 1226346"/>
              <a:gd name="connsiteX175" fmla="*/ 334458 w 1783777"/>
              <a:gd name="connsiteY175" fmla="*/ 1142732 h 1226346"/>
              <a:gd name="connsiteX176" fmla="*/ 306587 w 1783777"/>
              <a:gd name="connsiteY176" fmla="*/ 1170604 h 1226346"/>
              <a:gd name="connsiteX177" fmla="*/ 1700163 w 1783777"/>
              <a:gd name="connsiteY177" fmla="*/ 1170604 h 1226346"/>
              <a:gd name="connsiteX178" fmla="*/ 1477190 w 1783777"/>
              <a:gd name="connsiteY178" fmla="*/ 1170604 h 1226346"/>
              <a:gd name="connsiteX179" fmla="*/ 1449319 w 1783777"/>
              <a:gd name="connsiteY179" fmla="*/ 1142732 h 1226346"/>
              <a:gd name="connsiteX180" fmla="*/ 1449319 w 1783777"/>
              <a:gd name="connsiteY180" fmla="*/ 1086989 h 1226346"/>
              <a:gd name="connsiteX181" fmla="*/ 1644419 w 1783777"/>
              <a:gd name="connsiteY181" fmla="*/ 1086989 h 1226346"/>
              <a:gd name="connsiteX182" fmla="*/ 1728034 w 1783777"/>
              <a:gd name="connsiteY182" fmla="*/ 1058421 h 1226346"/>
              <a:gd name="connsiteX183" fmla="*/ 1728034 w 1783777"/>
              <a:gd name="connsiteY183" fmla="*/ 1142732 h 1226346"/>
              <a:gd name="connsiteX184" fmla="*/ 1700163 w 1783777"/>
              <a:gd name="connsiteY184" fmla="*/ 1170604 h 122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783777" h="1226346">
                <a:moveTo>
                  <a:pt x="1686255" y="466012"/>
                </a:moveTo>
                <a:lnTo>
                  <a:pt x="1581681" y="382341"/>
                </a:lnTo>
                <a:cubicBezTo>
                  <a:pt x="1581263" y="382007"/>
                  <a:pt x="1580845" y="381589"/>
                  <a:pt x="1580426" y="381255"/>
                </a:cubicBezTo>
                <a:lnTo>
                  <a:pt x="1677782" y="361772"/>
                </a:lnTo>
                <a:cubicBezTo>
                  <a:pt x="1690798" y="359180"/>
                  <a:pt x="1700163" y="347753"/>
                  <a:pt x="1700163" y="334458"/>
                </a:cubicBezTo>
                <a:lnTo>
                  <a:pt x="1700163" y="250844"/>
                </a:lnTo>
                <a:cubicBezTo>
                  <a:pt x="1700163" y="235459"/>
                  <a:pt x="1687676" y="222972"/>
                  <a:pt x="1672291" y="222972"/>
                </a:cubicBezTo>
                <a:lnTo>
                  <a:pt x="1532933" y="222972"/>
                </a:lnTo>
                <a:cubicBezTo>
                  <a:pt x="1517548" y="222972"/>
                  <a:pt x="1505062" y="235459"/>
                  <a:pt x="1505062" y="250844"/>
                </a:cubicBezTo>
                <a:lnTo>
                  <a:pt x="1505062" y="299675"/>
                </a:lnTo>
                <a:cubicBezTo>
                  <a:pt x="1504421" y="298811"/>
                  <a:pt x="1503780" y="297947"/>
                  <a:pt x="1503139" y="297083"/>
                </a:cubicBezTo>
                <a:cubicBezTo>
                  <a:pt x="1501383" y="292233"/>
                  <a:pt x="1498261" y="288275"/>
                  <a:pt x="1494303" y="285126"/>
                </a:cubicBezTo>
                <a:cubicBezTo>
                  <a:pt x="1478612" y="262912"/>
                  <a:pt x="1465178" y="240671"/>
                  <a:pt x="1456426" y="221439"/>
                </a:cubicBezTo>
                <a:lnTo>
                  <a:pt x="1409323" y="117841"/>
                </a:lnTo>
                <a:cubicBezTo>
                  <a:pt x="1379306" y="51757"/>
                  <a:pt x="1298924" y="0"/>
                  <a:pt x="1226347" y="0"/>
                </a:cubicBezTo>
                <a:lnTo>
                  <a:pt x="557430" y="0"/>
                </a:lnTo>
                <a:cubicBezTo>
                  <a:pt x="484853" y="0"/>
                  <a:pt x="404471" y="51757"/>
                  <a:pt x="374454" y="117841"/>
                </a:cubicBezTo>
                <a:lnTo>
                  <a:pt x="327379" y="221411"/>
                </a:lnTo>
                <a:cubicBezTo>
                  <a:pt x="318627" y="240643"/>
                  <a:pt x="305193" y="262912"/>
                  <a:pt x="289501" y="285126"/>
                </a:cubicBezTo>
                <a:cubicBezTo>
                  <a:pt x="285544" y="288275"/>
                  <a:pt x="282450" y="292233"/>
                  <a:pt x="280666" y="297083"/>
                </a:cubicBezTo>
                <a:cubicBezTo>
                  <a:pt x="280025" y="297947"/>
                  <a:pt x="279412" y="298783"/>
                  <a:pt x="278743" y="299675"/>
                </a:cubicBezTo>
                <a:lnTo>
                  <a:pt x="278743" y="250844"/>
                </a:lnTo>
                <a:cubicBezTo>
                  <a:pt x="278743" y="235459"/>
                  <a:pt x="266257" y="222972"/>
                  <a:pt x="250872" y="222972"/>
                </a:cubicBezTo>
                <a:lnTo>
                  <a:pt x="111486" y="222972"/>
                </a:lnTo>
                <a:cubicBezTo>
                  <a:pt x="96101" y="222972"/>
                  <a:pt x="83615" y="235459"/>
                  <a:pt x="83615" y="250844"/>
                </a:cubicBezTo>
                <a:lnTo>
                  <a:pt x="83615" y="334458"/>
                </a:lnTo>
                <a:cubicBezTo>
                  <a:pt x="83615" y="347753"/>
                  <a:pt x="92979" y="359180"/>
                  <a:pt x="106023" y="361772"/>
                </a:cubicBezTo>
                <a:lnTo>
                  <a:pt x="203378" y="381255"/>
                </a:lnTo>
                <a:cubicBezTo>
                  <a:pt x="202960" y="381589"/>
                  <a:pt x="202542" y="382007"/>
                  <a:pt x="202124" y="382341"/>
                </a:cubicBezTo>
                <a:lnTo>
                  <a:pt x="97522" y="466012"/>
                </a:lnTo>
                <a:cubicBezTo>
                  <a:pt x="42839" y="509770"/>
                  <a:pt x="0" y="598903"/>
                  <a:pt x="0" y="668916"/>
                </a:cubicBezTo>
                <a:lnTo>
                  <a:pt x="0" y="1142732"/>
                </a:lnTo>
                <a:cubicBezTo>
                  <a:pt x="0" y="1188832"/>
                  <a:pt x="37515" y="1226347"/>
                  <a:pt x="83615" y="1226347"/>
                </a:cubicBezTo>
                <a:lnTo>
                  <a:pt x="306587" y="1226347"/>
                </a:lnTo>
                <a:cubicBezTo>
                  <a:pt x="352686" y="1226347"/>
                  <a:pt x="390201" y="1188832"/>
                  <a:pt x="390201" y="1142732"/>
                </a:cubicBezTo>
                <a:lnTo>
                  <a:pt x="390201" y="1086989"/>
                </a:lnTo>
                <a:lnTo>
                  <a:pt x="1393576" y="1086989"/>
                </a:lnTo>
                <a:lnTo>
                  <a:pt x="1393576" y="1142732"/>
                </a:lnTo>
                <a:cubicBezTo>
                  <a:pt x="1393576" y="1188832"/>
                  <a:pt x="1431091" y="1226347"/>
                  <a:pt x="1477190" y="1226347"/>
                </a:cubicBezTo>
                <a:lnTo>
                  <a:pt x="1700163" y="1226347"/>
                </a:lnTo>
                <a:cubicBezTo>
                  <a:pt x="1746262" y="1226347"/>
                  <a:pt x="1783777" y="1188832"/>
                  <a:pt x="1783777" y="1142732"/>
                </a:cubicBezTo>
                <a:lnTo>
                  <a:pt x="1783777" y="668916"/>
                </a:lnTo>
                <a:cubicBezTo>
                  <a:pt x="1783777" y="598903"/>
                  <a:pt x="1740939" y="509770"/>
                  <a:pt x="1686255" y="466012"/>
                </a:cubicBezTo>
                <a:close/>
                <a:moveTo>
                  <a:pt x="1432986" y="1031246"/>
                </a:moveTo>
                <a:lnTo>
                  <a:pt x="1369077" y="967337"/>
                </a:lnTo>
                <a:cubicBezTo>
                  <a:pt x="1341958" y="940218"/>
                  <a:pt x="1292569" y="919760"/>
                  <a:pt x="1254218" y="919760"/>
                </a:cubicBezTo>
                <a:lnTo>
                  <a:pt x="515623" y="919760"/>
                </a:lnTo>
                <a:cubicBezTo>
                  <a:pt x="477272" y="919760"/>
                  <a:pt x="427884" y="940218"/>
                  <a:pt x="400765" y="967337"/>
                </a:cubicBezTo>
                <a:lnTo>
                  <a:pt x="336855" y="1031246"/>
                </a:lnTo>
                <a:lnTo>
                  <a:pt x="139358" y="1031246"/>
                </a:lnTo>
                <a:cubicBezTo>
                  <a:pt x="93258" y="1031246"/>
                  <a:pt x="55743" y="993731"/>
                  <a:pt x="55743" y="947632"/>
                </a:cubicBezTo>
                <a:lnTo>
                  <a:pt x="55743" y="808274"/>
                </a:lnTo>
                <a:lnTo>
                  <a:pt x="83615" y="808274"/>
                </a:lnTo>
                <a:lnTo>
                  <a:pt x="83615" y="836146"/>
                </a:lnTo>
                <a:cubicBezTo>
                  <a:pt x="83615" y="897630"/>
                  <a:pt x="133616" y="947632"/>
                  <a:pt x="195101" y="947632"/>
                </a:cubicBezTo>
                <a:lnTo>
                  <a:pt x="278715" y="947632"/>
                </a:lnTo>
                <a:cubicBezTo>
                  <a:pt x="294100" y="947632"/>
                  <a:pt x="306587" y="935145"/>
                  <a:pt x="306587" y="919760"/>
                </a:cubicBezTo>
                <a:cubicBezTo>
                  <a:pt x="306587" y="904375"/>
                  <a:pt x="294100" y="891889"/>
                  <a:pt x="278715" y="891889"/>
                </a:cubicBezTo>
                <a:lnTo>
                  <a:pt x="195101" y="891889"/>
                </a:lnTo>
                <a:cubicBezTo>
                  <a:pt x="164358" y="891889"/>
                  <a:pt x="139358" y="866888"/>
                  <a:pt x="139358" y="836146"/>
                </a:cubicBezTo>
                <a:lnTo>
                  <a:pt x="139358" y="808274"/>
                </a:lnTo>
                <a:lnTo>
                  <a:pt x="195101" y="808274"/>
                </a:lnTo>
                <a:cubicBezTo>
                  <a:pt x="218234" y="808274"/>
                  <a:pt x="254188" y="823157"/>
                  <a:pt x="270549" y="839518"/>
                </a:cubicBezTo>
                <a:cubicBezTo>
                  <a:pt x="275984" y="844953"/>
                  <a:pt x="283119" y="847684"/>
                  <a:pt x="290254" y="847684"/>
                </a:cubicBezTo>
                <a:cubicBezTo>
                  <a:pt x="297389" y="847684"/>
                  <a:pt x="304524" y="844953"/>
                  <a:pt x="309959" y="839518"/>
                </a:cubicBezTo>
                <a:cubicBezTo>
                  <a:pt x="320857" y="828620"/>
                  <a:pt x="320857" y="811005"/>
                  <a:pt x="309959" y="800108"/>
                </a:cubicBezTo>
                <a:cubicBezTo>
                  <a:pt x="282840" y="772989"/>
                  <a:pt x="233480" y="752531"/>
                  <a:pt x="195101" y="752531"/>
                </a:cubicBezTo>
                <a:lnTo>
                  <a:pt x="55743" y="752531"/>
                </a:lnTo>
                <a:lnTo>
                  <a:pt x="55743" y="668916"/>
                </a:lnTo>
                <a:cubicBezTo>
                  <a:pt x="55743" y="659078"/>
                  <a:pt x="57304" y="648459"/>
                  <a:pt x="59506" y="637617"/>
                </a:cubicBezTo>
                <a:cubicBezTo>
                  <a:pt x="77343" y="656235"/>
                  <a:pt x="103292" y="668916"/>
                  <a:pt x="139358" y="668916"/>
                </a:cubicBezTo>
                <a:lnTo>
                  <a:pt x="362330" y="668916"/>
                </a:lnTo>
                <a:cubicBezTo>
                  <a:pt x="369716" y="668916"/>
                  <a:pt x="376795" y="665990"/>
                  <a:pt x="382035" y="660750"/>
                </a:cubicBezTo>
                <a:lnTo>
                  <a:pt x="418073" y="624712"/>
                </a:lnTo>
                <a:lnTo>
                  <a:pt x="454111" y="660750"/>
                </a:lnTo>
                <a:cubicBezTo>
                  <a:pt x="459323" y="665990"/>
                  <a:pt x="466430" y="668916"/>
                  <a:pt x="473816" y="668916"/>
                </a:cubicBezTo>
                <a:lnTo>
                  <a:pt x="796735" y="668916"/>
                </a:lnTo>
                <a:lnTo>
                  <a:pt x="872183" y="744365"/>
                </a:lnTo>
                <a:cubicBezTo>
                  <a:pt x="877618" y="749800"/>
                  <a:pt x="884753" y="752531"/>
                  <a:pt x="891889" y="752531"/>
                </a:cubicBezTo>
                <a:cubicBezTo>
                  <a:pt x="899024" y="752531"/>
                  <a:pt x="906159" y="749800"/>
                  <a:pt x="911594" y="744365"/>
                </a:cubicBezTo>
                <a:lnTo>
                  <a:pt x="987042" y="668916"/>
                </a:lnTo>
                <a:lnTo>
                  <a:pt x="1309961" y="668916"/>
                </a:lnTo>
                <a:cubicBezTo>
                  <a:pt x="1317347" y="668916"/>
                  <a:pt x="1324454" y="665990"/>
                  <a:pt x="1329666" y="660750"/>
                </a:cubicBezTo>
                <a:lnTo>
                  <a:pt x="1365704" y="624712"/>
                </a:lnTo>
                <a:lnTo>
                  <a:pt x="1401742" y="660750"/>
                </a:lnTo>
                <a:cubicBezTo>
                  <a:pt x="1406954" y="665990"/>
                  <a:pt x="1414061" y="668916"/>
                  <a:pt x="1421447" y="668916"/>
                </a:cubicBezTo>
                <a:lnTo>
                  <a:pt x="1644419" y="668916"/>
                </a:lnTo>
                <a:cubicBezTo>
                  <a:pt x="1680485" y="668916"/>
                  <a:pt x="1706434" y="656235"/>
                  <a:pt x="1724271" y="637617"/>
                </a:cubicBezTo>
                <a:cubicBezTo>
                  <a:pt x="1726473" y="648459"/>
                  <a:pt x="1728034" y="659078"/>
                  <a:pt x="1728034" y="668916"/>
                </a:cubicBezTo>
                <a:lnTo>
                  <a:pt x="1728034" y="752531"/>
                </a:lnTo>
                <a:lnTo>
                  <a:pt x="1588676" y="752531"/>
                </a:lnTo>
                <a:cubicBezTo>
                  <a:pt x="1550325" y="752531"/>
                  <a:pt x="1500937" y="772989"/>
                  <a:pt x="1473818" y="800108"/>
                </a:cubicBezTo>
                <a:cubicBezTo>
                  <a:pt x="1462920" y="811005"/>
                  <a:pt x="1462920" y="828620"/>
                  <a:pt x="1473818" y="839518"/>
                </a:cubicBezTo>
                <a:cubicBezTo>
                  <a:pt x="1479253" y="844953"/>
                  <a:pt x="1486388" y="847684"/>
                  <a:pt x="1493523" y="847684"/>
                </a:cubicBezTo>
                <a:cubicBezTo>
                  <a:pt x="1500658" y="847684"/>
                  <a:pt x="1507793" y="844953"/>
                  <a:pt x="1513228" y="839518"/>
                </a:cubicBezTo>
                <a:cubicBezTo>
                  <a:pt x="1529589" y="823157"/>
                  <a:pt x="1565543" y="808274"/>
                  <a:pt x="1588676" y="808274"/>
                </a:cubicBezTo>
                <a:lnTo>
                  <a:pt x="1644419" y="808274"/>
                </a:lnTo>
                <a:lnTo>
                  <a:pt x="1644419" y="836146"/>
                </a:lnTo>
                <a:cubicBezTo>
                  <a:pt x="1644419" y="866888"/>
                  <a:pt x="1619419" y="891889"/>
                  <a:pt x="1588676" y="891889"/>
                </a:cubicBezTo>
                <a:lnTo>
                  <a:pt x="1505062" y="891889"/>
                </a:lnTo>
                <a:cubicBezTo>
                  <a:pt x="1489677" y="891889"/>
                  <a:pt x="1477190" y="904375"/>
                  <a:pt x="1477190" y="919760"/>
                </a:cubicBezTo>
                <a:cubicBezTo>
                  <a:pt x="1477190" y="935145"/>
                  <a:pt x="1489677" y="947632"/>
                  <a:pt x="1505062" y="947632"/>
                </a:cubicBezTo>
                <a:lnTo>
                  <a:pt x="1588676" y="947632"/>
                </a:lnTo>
                <a:cubicBezTo>
                  <a:pt x="1650161" y="947632"/>
                  <a:pt x="1700163" y="897630"/>
                  <a:pt x="1700163" y="836146"/>
                </a:cubicBezTo>
                <a:lnTo>
                  <a:pt x="1700163" y="808274"/>
                </a:lnTo>
                <a:lnTo>
                  <a:pt x="1728034" y="808274"/>
                </a:lnTo>
                <a:lnTo>
                  <a:pt x="1728034" y="947632"/>
                </a:lnTo>
                <a:cubicBezTo>
                  <a:pt x="1728034" y="993731"/>
                  <a:pt x="1690519" y="1031246"/>
                  <a:pt x="1644419" y="1031246"/>
                </a:cubicBezTo>
                <a:close/>
                <a:moveTo>
                  <a:pt x="1354165" y="1031246"/>
                </a:moveTo>
                <a:lnTo>
                  <a:pt x="415676" y="1031246"/>
                </a:lnTo>
                <a:lnTo>
                  <a:pt x="440175" y="1006747"/>
                </a:lnTo>
                <a:cubicBezTo>
                  <a:pt x="456535" y="990386"/>
                  <a:pt x="492490" y="975503"/>
                  <a:pt x="515623" y="975503"/>
                </a:cubicBezTo>
                <a:lnTo>
                  <a:pt x="1254218" y="975503"/>
                </a:lnTo>
                <a:cubicBezTo>
                  <a:pt x="1277352" y="975503"/>
                  <a:pt x="1313306" y="990386"/>
                  <a:pt x="1329666" y="1006747"/>
                </a:cubicBezTo>
                <a:close/>
                <a:moveTo>
                  <a:pt x="322195" y="334458"/>
                </a:moveTo>
                <a:lnTo>
                  <a:pt x="1461582" y="334458"/>
                </a:lnTo>
                <a:cubicBezTo>
                  <a:pt x="1488590" y="370162"/>
                  <a:pt x="1519444" y="403942"/>
                  <a:pt x="1546841" y="425877"/>
                </a:cubicBezTo>
                <a:lnTo>
                  <a:pt x="1580371" y="452689"/>
                </a:lnTo>
                <a:lnTo>
                  <a:pt x="1383236" y="531538"/>
                </a:lnTo>
                <a:cubicBezTo>
                  <a:pt x="1383208" y="531538"/>
                  <a:pt x="1383208" y="531566"/>
                  <a:pt x="1383180" y="531566"/>
                </a:cubicBezTo>
                <a:cubicBezTo>
                  <a:pt x="1379807" y="532931"/>
                  <a:pt x="1376630" y="534966"/>
                  <a:pt x="1373899" y="537697"/>
                </a:cubicBezTo>
                <a:lnTo>
                  <a:pt x="1346027" y="565569"/>
                </a:lnTo>
                <a:lnTo>
                  <a:pt x="1298422" y="613173"/>
                </a:lnTo>
                <a:lnTo>
                  <a:pt x="975503" y="613173"/>
                </a:lnTo>
                <a:cubicBezTo>
                  <a:pt x="968117" y="613173"/>
                  <a:pt x="961010" y="616100"/>
                  <a:pt x="955798" y="621340"/>
                </a:cubicBezTo>
                <a:lnTo>
                  <a:pt x="891889" y="685249"/>
                </a:lnTo>
                <a:lnTo>
                  <a:pt x="827979" y="621340"/>
                </a:lnTo>
                <a:cubicBezTo>
                  <a:pt x="822767" y="616100"/>
                  <a:pt x="815660" y="613173"/>
                  <a:pt x="808274" y="613173"/>
                </a:cubicBezTo>
                <a:lnTo>
                  <a:pt x="485355" y="613173"/>
                </a:lnTo>
                <a:lnTo>
                  <a:pt x="437778" y="565597"/>
                </a:lnTo>
                <a:lnTo>
                  <a:pt x="409906" y="537725"/>
                </a:lnTo>
                <a:cubicBezTo>
                  <a:pt x="407175" y="534994"/>
                  <a:pt x="403998" y="532959"/>
                  <a:pt x="400625" y="531593"/>
                </a:cubicBezTo>
                <a:cubicBezTo>
                  <a:pt x="400597" y="531593"/>
                  <a:pt x="400597" y="531566"/>
                  <a:pt x="400569" y="531566"/>
                </a:cubicBezTo>
                <a:lnTo>
                  <a:pt x="203434" y="452717"/>
                </a:lnTo>
                <a:lnTo>
                  <a:pt x="236964" y="425905"/>
                </a:lnTo>
                <a:cubicBezTo>
                  <a:pt x="264333" y="403942"/>
                  <a:pt x="295187" y="370162"/>
                  <a:pt x="322195" y="334458"/>
                </a:cubicBezTo>
                <a:close/>
                <a:moveTo>
                  <a:pt x="1698518" y="569109"/>
                </a:moveTo>
                <a:cubicBezTo>
                  <a:pt x="1692916" y="598234"/>
                  <a:pt x="1674855" y="613173"/>
                  <a:pt x="1644419" y="613173"/>
                </a:cubicBezTo>
                <a:lnTo>
                  <a:pt x="1432986" y="613173"/>
                </a:lnTo>
                <a:lnTo>
                  <a:pt x="1405115" y="585302"/>
                </a:lnTo>
                <a:lnTo>
                  <a:pt x="1409240" y="581177"/>
                </a:lnTo>
                <a:lnTo>
                  <a:pt x="1630400" y="492713"/>
                </a:lnTo>
                <a:lnTo>
                  <a:pt x="1651415" y="509547"/>
                </a:lnTo>
                <a:cubicBezTo>
                  <a:pt x="1669086" y="523678"/>
                  <a:pt x="1685391" y="545167"/>
                  <a:pt x="1698518" y="569109"/>
                </a:cubicBezTo>
                <a:close/>
                <a:moveTo>
                  <a:pt x="1560805" y="278715"/>
                </a:moveTo>
                <a:lnTo>
                  <a:pt x="1644419" y="278715"/>
                </a:lnTo>
                <a:lnTo>
                  <a:pt x="1644419" y="311604"/>
                </a:lnTo>
                <a:lnTo>
                  <a:pt x="1560805" y="328326"/>
                </a:lnTo>
                <a:close/>
                <a:moveTo>
                  <a:pt x="378077" y="244489"/>
                </a:moveTo>
                <a:lnTo>
                  <a:pt x="425152" y="140918"/>
                </a:lnTo>
                <a:cubicBezTo>
                  <a:pt x="446167" y="94735"/>
                  <a:pt x="506732" y="55743"/>
                  <a:pt x="557430" y="55743"/>
                </a:cubicBezTo>
                <a:lnTo>
                  <a:pt x="1226347" y="55743"/>
                </a:lnTo>
                <a:cubicBezTo>
                  <a:pt x="1277045" y="55743"/>
                  <a:pt x="1337610" y="94735"/>
                  <a:pt x="1358597" y="140891"/>
                </a:cubicBezTo>
                <a:lnTo>
                  <a:pt x="1405700" y="244489"/>
                </a:lnTo>
                <a:cubicBezTo>
                  <a:pt x="1410605" y="255247"/>
                  <a:pt x="1416988" y="266870"/>
                  <a:pt x="1423984" y="278715"/>
                </a:cubicBezTo>
                <a:lnTo>
                  <a:pt x="359793" y="278715"/>
                </a:lnTo>
                <a:cubicBezTo>
                  <a:pt x="366789" y="266870"/>
                  <a:pt x="373200" y="255247"/>
                  <a:pt x="378077" y="244489"/>
                </a:cubicBezTo>
                <a:close/>
                <a:moveTo>
                  <a:pt x="139358" y="278715"/>
                </a:moveTo>
                <a:lnTo>
                  <a:pt x="222972" y="278715"/>
                </a:lnTo>
                <a:lnTo>
                  <a:pt x="222972" y="328326"/>
                </a:lnTo>
                <a:lnTo>
                  <a:pt x="139358" y="311604"/>
                </a:lnTo>
                <a:close/>
                <a:moveTo>
                  <a:pt x="132334" y="509547"/>
                </a:moveTo>
                <a:lnTo>
                  <a:pt x="153349" y="492713"/>
                </a:lnTo>
                <a:lnTo>
                  <a:pt x="374537" y="581177"/>
                </a:lnTo>
                <a:lnTo>
                  <a:pt x="378662" y="585302"/>
                </a:lnTo>
                <a:lnTo>
                  <a:pt x="350791" y="613173"/>
                </a:lnTo>
                <a:lnTo>
                  <a:pt x="139358" y="613173"/>
                </a:lnTo>
                <a:cubicBezTo>
                  <a:pt x="108922" y="613173"/>
                  <a:pt x="90861" y="598234"/>
                  <a:pt x="85259" y="569109"/>
                </a:cubicBezTo>
                <a:cubicBezTo>
                  <a:pt x="98386" y="545167"/>
                  <a:pt x="114663" y="523678"/>
                  <a:pt x="132334" y="509547"/>
                </a:cubicBezTo>
                <a:close/>
                <a:moveTo>
                  <a:pt x="306587" y="1170604"/>
                </a:moveTo>
                <a:lnTo>
                  <a:pt x="83615" y="1170604"/>
                </a:lnTo>
                <a:cubicBezTo>
                  <a:pt x="68257" y="1170604"/>
                  <a:pt x="55743" y="1158089"/>
                  <a:pt x="55743" y="1142732"/>
                </a:cubicBezTo>
                <a:lnTo>
                  <a:pt x="55743" y="1058421"/>
                </a:lnTo>
                <a:cubicBezTo>
                  <a:pt x="79099" y="1076091"/>
                  <a:pt x="107863" y="1086989"/>
                  <a:pt x="139358" y="1086989"/>
                </a:cubicBezTo>
                <a:lnTo>
                  <a:pt x="334458" y="1086989"/>
                </a:lnTo>
                <a:lnTo>
                  <a:pt x="334458" y="1142732"/>
                </a:lnTo>
                <a:cubicBezTo>
                  <a:pt x="334458" y="1158089"/>
                  <a:pt x="321944" y="1170604"/>
                  <a:pt x="306587" y="1170604"/>
                </a:cubicBezTo>
                <a:close/>
                <a:moveTo>
                  <a:pt x="1700163" y="1170604"/>
                </a:moveTo>
                <a:lnTo>
                  <a:pt x="1477190" y="1170604"/>
                </a:lnTo>
                <a:cubicBezTo>
                  <a:pt x="1461833" y="1170604"/>
                  <a:pt x="1449319" y="1158089"/>
                  <a:pt x="1449319" y="1142732"/>
                </a:cubicBezTo>
                <a:lnTo>
                  <a:pt x="1449319" y="1086989"/>
                </a:lnTo>
                <a:lnTo>
                  <a:pt x="1644419" y="1086989"/>
                </a:lnTo>
                <a:cubicBezTo>
                  <a:pt x="1675914" y="1086989"/>
                  <a:pt x="1704678" y="1076091"/>
                  <a:pt x="1728034" y="1058421"/>
                </a:cubicBezTo>
                <a:lnTo>
                  <a:pt x="1728034" y="1142732"/>
                </a:lnTo>
                <a:cubicBezTo>
                  <a:pt x="1728034" y="1158089"/>
                  <a:pt x="1715520" y="1170604"/>
                  <a:pt x="1700163" y="1170604"/>
                </a:cubicBezTo>
                <a:close/>
              </a:path>
            </a:pathLst>
          </a:custGeom>
          <a:solidFill>
            <a:srgbClr val="3FC1EF">
              <a:alpha val="35000"/>
            </a:srgbClr>
          </a:solidFill>
          <a:ln w="3898" cap="flat">
            <a:noFill/>
            <a:prstDash val="solid"/>
            <a:miter/>
          </a:ln>
          <a:effectLst>
            <a:glow rad="25400">
              <a:srgbClr val="00B0F0">
                <a:alpha val="4000"/>
              </a:srgbClr>
            </a:glow>
          </a:effectLst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0CE7B62-F964-F3BD-1BD6-F2A913B7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575188" y="673091"/>
            <a:ext cx="1047843" cy="390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939D-5D29-2290-B6D5-6D17425117CD}"/>
              </a:ext>
            </a:extLst>
          </p:cNvPr>
          <p:cNvSpPr txBox="1"/>
          <p:nvPr/>
        </p:nvSpPr>
        <p:spPr>
          <a:xfrm>
            <a:off x="506128" y="1530931"/>
            <a:ext cx="41502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 rtl="0"/>
            <a:r>
              <a:rPr lang="en-US" sz="20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Your EV range is extended by up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46C9D-56AB-4FDE-5F64-6BE707BDC21F}"/>
              </a:ext>
            </a:extLst>
          </p:cNvPr>
          <p:cNvSpPr txBox="1"/>
          <p:nvPr/>
        </p:nvSpPr>
        <p:spPr>
          <a:xfrm>
            <a:off x="481911" y="2740135"/>
            <a:ext cx="3801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/>
            <a:r>
              <a:rPr lang="en-US" sz="20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or have the same range</a:t>
            </a:r>
          </a:p>
          <a:p>
            <a:pPr algn="ctr" defTabSz="685800" rtl="0"/>
            <a:r>
              <a:rPr lang="en-US" sz="20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with a much lighter battery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0F8BA-62F8-B2BA-163B-D572542F6274}"/>
              </a:ext>
            </a:extLst>
          </p:cNvPr>
          <p:cNvGrpSpPr/>
          <p:nvPr/>
        </p:nvGrpSpPr>
        <p:grpSpPr>
          <a:xfrm rot="5400000">
            <a:off x="1473007" y="3462240"/>
            <a:ext cx="441408" cy="518166"/>
            <a:chOff x="4050852" y="1988543"/>
            <a:chExt cx="441408" cy="518166"/>
          </a:xfrm>
          <a:solidFill>
            <a:srgbClr val="000000"/>
          </a:solidFill>
        </p:grpSpPr>
        <p:sp>
          <p:nvSpPr>
            <p:cNvPr id="12" name="!!shape 1">
              <a:extLst>
                <a:ext uri="{FF2B5EF4-FFF2-40B4-BE49-F238E27FC236}">
                  <a16:creationId xmlns:a16="http://schemas.microsoft.com/office/drawing/2014/main" id="{C3885F3E-0E6A-A436-D231-B064E40CD8BF}"/>
                </a:ext>
              </a:extLst>
            </p:cNvPr>
            <p:cNvSpPr/>
            <p:nvPr/>
          </p:nvSpPr>
          <p:spPr>
            <a:xfrm rot="13500000">
              <a:off x="4050852" y="2173853"/>
              <a:ext cx="441408" cy="70788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grpFill/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4" name="!!shape 1">
              <a:extLst>
                <a:ext uri="{FF2B5EF4-FFF2-40B4-BE49-F238E27FC236}">
                  <a16:creationId xmlns:a16="http://schemas.microsoft.com/office/drawing/2014/main" id="{E708833B-595C-1C7A-E94E-8A781E046D01}"/>
                </a:ext>
              </a:extLst>
            </p:cNvPr>
            <p:cNvSpPr/>
            <p:nvPr/>
          </p:nvSpPr>
          <p:spPr>
            <a:xfrm rot="18900000">
              <a:off x="4050852" y="2435921"/>
              <a:ext cx="441408" cy="70788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grpFill/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BA4E63-6E61-F782-F1F2-912C18A4EFD2}"/>
              </a:ext>
            </a:extLst>
          </p:cNvPr>
          <p:cNvSpPr txBox="1">
            <a:spLocks/>
          </p:cNvSpPr>
          <p:nvPr/>
        </p:nvSpPr>
        <p:spPr>
          <a:xfrm>
            <a:off x="5129591" y="1515886"/>
            <a:ext cx="3568264" cy="945577"/>
          </a:xfrm>
          <a:prstGeom prst="rect">
            <a:avLst/>
          </a:prstGeom>
        </p:spPr>
        <p:txBody>
          <a:bodyPr anchor="t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All yours electric devices have</a:t>
            </a:r>
          </a:p>
          <a:p>
            <a:pPr marL="0" indent="0" algn="ctr" defTabSz="6858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longer run time 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A9D79-8029-862C-6C16-6E63686A04D7}"/>
              </a:ext>
            </a:extLst>
          </p:cNvPr>
          <p:cNvSpPr txBox="1"/>
          <p:nvPr/>
        </p:nvSpPr>
        <p:spPr>
          <a:xfrm>
            <a:off x="5187810" y="2182768"/>
            <a:ext cx="3956190" cy="830997"/>
          </a:xfrm>
          <a:prstGeom prst="rect">
            <a:avLst/>
          </a:prstGeom>
          <a:noFill/>
          <a:effectLst>
            <a:glow rad="127000">
              <a:srgbClr val="5B9BD3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5B9BD3"/>
                </a:solidFill>
                <a:effectLst>
                  <a:glow rad="38100">
                    <a:srgbClr val="5B9BD3">
                      <a:alpha val="40000"/>
                    </a:srgb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40%</a:t>
            </a:r>
          </a:p>
        </p:txBody>
      </p:sp>
      <p:sp>
        <p:nvSpPr>
          <p:cNvPr id="17" name="!!shape 1">
            <a:extLst>
              <a:ext uri="{FF2B5EF4-FFF2-40B4-BE49-F238E27FC236}">
                <a16:creationId xmlns:a16="http://schemas.microsoft.com/office/drawing/2014/main" id="{38104C78-898B-BDAB-B03B-9628F271CB0E}"/>
              </a:ext>
            </a:extLst>
          </p:cNvPr>
          <p:cNvSpPr/>
          <p:nvPr/>
        </p:nvSpPr>
        <p:spPr>
          <a:xfrm rot="10800000">
            <a:off x="6140267" y="2560175"/>
            <a:ext cx="369716" cy="64673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shape 1">
            <a:extLst>
              <a:ext uri="{FF2B5EF4-FFF2-40B4-BE49-F238E27FC236}">
                <a16:creationId xmlns:a16="http://schemas.microsoft.com/office/drawing/2014/main" id="{65CA7950-D37B-031D-879D-448CC17FD3F2}"/>
              </a:ext>
            </a:extLst>
          </p:cNvPr>
          <p:cNvSpPr/>
          <p:nvPr/>
        </p:nvSpPr>
        <p:spPr>
          <a:xfrm rot="16200000">
            <a:off x="6140267" y="2560175"/>
            <a:ext cx="369716" cy="64673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88F9805-D231-A022-BB42-E7B4AE7D1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63463">
            <a:off x="5893327" y="3877906"/>
            <a:ext cx="597705" cy="597705"/>
          </a:xfrm>
          <a:prstGeom prst="rect">
            <a:avLst/>
          </a:prstGeom>
        </p:spPr>
      </p:pic>
      <p:sp>
        <p:nvSpPr>
          <p:cNvPr id="21" name="!!11">
            <a:extLst>
              <a:ext uri="{FF2B5EF4-FFF2-40B4-BE49-F238E27FC236}">
                <a16:creationId xmlns:a16="http://schemas.microsoft.com/office/drawing/2014/main" id="{70EEEAD6-EFAE-8D0B-4784-F456DEC688BC}"/>
              </a:ext>
            </a:extLst>
          </p:cNvPr>
          <p:cNvSpPr/>
          <p:nvPr/>
        </p:nvSpPr>
        <p:spPr>
          <a:xfrm rot="900000">
            <a:off x="7907233" y="3704012"/>
            <a:ext cx="304433" cy="443185"/>
          </a:xfrm>
          <a:custGeom>
            <a:avLst/>
            <a:gdLst>
              <a:gd name="connsiteX0" fmla="*/ 431620 w 719667"/>
              <a:gd name="connsiteY0" fmla="*/ 708196 h 1047671"/>
              <a:gd name="connsiteX1" fmla="*/ 448332 w 719667"/>
              <a:gd name="connsiteY1" fmla="*/ 724908 h 1047671"/>
              <a:gd name="connsiteX2" fmla="*/ 431620 w 719667"/>
              <a:gd name="connsiteY2" fmla="*/ 741620 h 1047671"/>
              <a:gd name="connsiteX3" fmla="*/ 414909 w 719667"/>
              <a:gd name="connsiteY3" fmla="*/ 724908 h 1047671"/>
              <a:gd name="connsiteX4" fmla="*/ 431620 w 719667"/>
              <a:gd name="connsiteY4" fmla="*/ 708196 h 1047671"/>
              <a:gd name="connsiteX5" fmla="*/ 359859 w 719667"/>
              <a:gd name="connsiteY5" fmla="*/ 708196 h 1047671"/>
              <a:gd name="connsiteX6" fmla="*/ 376571 w 719667"/>
              <a:gd name="connsiteY6" fmla="*/ 724908 h 1047671"/>
              <a:gd name="connsiteX7" fmla="*/ 359859 w 719667"/>
              <a:gd name="connsiteY7" fmla="*/ 741620 h 1047671"/>
              <a:gd name="connsiteX8" fmla="*/ 343147 w 719667"/>
              <a:gd name="connsiteY8" fmla="*/ 724908 h 1047671"/>
              <a:gd name="connsiteX9" fmla="*/ 359859 w 719667"/>
              <a:gd name="connsiteY9" fmla="*/ 708196 h 1047671"/>
              <a:gd name="connsiteX10" fmla="*/ 388130 w 719667"/>
              <a:gd name="connsiteY10" fmla="*/ 612928 h 1047671"/>
              <a:gd name="connsiteX11" fmla="*/ 375206 w 719667"/>
              <a:gd name="connsiteY11" fmla="*/ 625854 h 1047671"/>
              <a:gd name="connsiteX12" fmla="*/ 388130 w 719667"/>
              <a:gd name="connsiteY12" fmla="*/ 638780 h 1047671"/>
              <a:gd name="connsiteX13" fmla="*/ 475107 w 719667"/>
              <a:gd name="connsiteY13" fmla="*/ 638780 h 1047671"/>
              <a:gd name="connsiteX14" fmla="*/ 488033 w 719667"/>
              <a:gd name="connsiteY14" fmla="*/ 625854 h 1047671"/>
              <a:gd name="connsiteX15" fmla="*/ 475107 w 719667"/>
              <a:gd name="connsiteY15" fmla="*/ 612928 h 1047671"/>
              <a:gd name="connsiteX16" fmla="*/ 388132 w 719667"/>
              <a:gd name="connsiteY16" fmla="*/ 582235 h 1047671"/>
              <a:gd name="connsiteX17" fmla="*/ 475109 w 719667"/>
              <a:gd name="connsiteY17" fmla="*/ 582235 h 1047671"/>
              <a:gd name="connsiteX18" fmla="*/ 518729 w 719667"/>
              <a:gd name="connsiteY18" fmla="*/ 625854 h 1047671"/>
              <a:gd name="connsiteX19" fmla="*/ 475109 w 719667"/>
              <a:gd name="connsiteY19" fmla="*/ 669473 h 1047671"/>
              <a:gd name="connsiteX20" fmla="*/ 388132 w 719667"/>
              <a:gd name="connsiteY20" fmla="*/ 669473 h 1047671"/>
              <a:gd name="connsiteX21" fmla="*/ 344514 w 719667"/>
              <a:gd name="connsiteY21" fmla="*/ 625854 h 1047671"/>
              <a:gd name="connsiteX22" fmla="*/ 388132 w 719667"/>
              <a:gd name="connsiteY22" fmla="*/ 582235 h 1047671"/>
              <a:gd name="connsiteX23" fmla="*/ 653334 w 719667"/>
              <a:gd name="connsiteY23" fmla="*/ 457167 h 1047671"/>
              <a:gd name="connsiteX24" fmla="*/ 653334 w 719667"/>
              <a:gd name="connsiteY24" fmla="*/ 506695 h 1047671"/>
              <a:gd name="connsiteX25" fmla="*/ 670565 w 719667"/>
              <a:gd name="connsiteY25" fmla="*/ 506694 h 1047671"/>
              <a:gd name="connsiteX26" fmla="*/ 688973 w 719667"/>
              <a:gd name="connsiteY26" fmla="*/ 488287 h 1047671"/>
              <a:gd name="connsiteX27" fmla="*/ 688973 w 719667"/>
              <a:gd name="connsiteY27" fmla="*/ 457166 h 1047671"/>
              <a:gd name="connsiteX28" fmla="*/ 359860 w 719667"/>
              <a:gd name="connsiteY28" fmla="*/ 523956 h 1047671"/>
              <a:gd name="connsiteX29" fmla="*/ 438479 w 719667"/>
              <a:gd name="connsiteY29" fmla="*/ 523956 h 1047671"/>
              <a:gd name="connsiteX30" fmla="*/ 453826 w 719667"/>
              <a:gd name="connsiteY30" fmla="*/ 539302 h 1047671"/>
              <a:gd name="connsiteX31" fmla="*/ 438479 w 719667"/>
              <a:gd name="connsiteY31" fmla="*/ 554649 h 1047671"/>
              <a:gd name="connsiteX32" fmla="*/ 359860 w 719667"/>
              <a:gd name="connsiteY32" fmla="*/ 554649 h 1047671"/>
              <a:gd name="connsiteX33" fmla="*/ 344513 w 719667"/>
              <a:gd name="connsiteY33" fmla="*/ 539302 h 1047671"/>
              <a:gd name="connsiteX34" fmla="*/ 359860 w 719667"/>
              <a:gd name="connsiteY34" fmla="*/ 523956 h 1047671"/>
              <a:gd name="connsiteX35" fmla="*/ 196517 w 719667"/>
              <a:gd name="connsiteY35" fmla="*/ 527154 h 1047671"/>
              <a:gd name="connsiteX36" fmla="*/ 264009 w 719667"/>
              <a:gd name="connsiteY36" fmla="*/ 527154 h 1047671"/>
              <a:gd name="connsiteX37" fmla="*/ 279356 w 719667"/>
              <a:gd name="connsiteY37" fmla="*/ 542501 h 1047671"/>
              <a:gd name="connsiteX38" fmla="*/ 264009 w 719667"/>
              <a:gd name="connsiteY38" fmla="*/ 557848 h 1047671"/>
              <a:gd name="connsiteX39" fmla="*/ 209531 w 719667"/>
              <a:gd name="connsiteY39" fmla="*/ 557848 h 1047671"/>
              <a:gd name="connsiteX40" fmla="*/ 202395 w 719667"/>
              <a:gd name="connsiteY40" fmla="*/ 600914 h 1047671"/>
              <a:gd name="connsiteX41" fmla="*/ 220543 w 719667"/>
              <a:gd name="connsiteY41" fmla="*/ 599677 h 1047671"/>
              <a:gd name="connsiteX42" fmla="*/ 271515 w 719667"/>
              <a:gd name="connsiteY42" fmla="*/ 621581 h 1047671"/>
              <a:gd name="connsiteX43" fmla="*/ 290735 w 719667"/>
              <a:gd name="connsiteY43" fmla="*/ 673683 h 1047671"/>
              <a:gd name="connsiteX44" fmla="*/ 221988 w 719667"/>
              <a:gd name="connsiteY44" fmla="*/ 740238 h 1047671"/>
              <a:gd name="connsiteX45" fmla="*/ 220554 w 719667"/>
              <a:gd name="connsiteY45" fmla="*/ 740253 h 1047671"/>
              <a:gd name="connsiteX46" fmla="*/ 150935 w 719667"/>
              <a:gd name="connsiteY46" fmla="*/ 679750 h 1047671"/>
              <a:gd name="connsiteX47" fmla="*/ 164014 w 719667"/>
              <a:gd name="connsiteY47" fmla="*/ 662428 h 1047671"/>
              <a:gd name="connsiteX48" fmla="*/ 181335 w 719667"/>
              <a:gd name="connsiteY48" fmla="*/ 675508 h 1047671"/>
              <a:gd name="connsiteX49" fmla="*/ 221372 w 719667"/>
              <a:gd name="connsiteY49" fmla="*/ 709553 h 1047671"/>
              <a:gd name="connsiteX50" fmla="*/ 260080 w 719667"/>
              <a:gd name="connsiteY50" fmla="*/ 672091 h 1047671"/>
              <a:gd name="connsiteX51" fmla="*/ 249254 w 719667"/>
              <a:gd name="connsiteY51" fmla="*/ 642715 h 1047671"/>
              <a:gd name="connsiteX52" fmla="*/ 220542 w 719667"/>
              <a:gd name="connsiteY52" fmla="*/ 630370 h 1047671"/>
              <a:gd name="connsiteX53" fmla="*/ 191776 w 719667"/>
              <a:gd name="connsiteY53" fmla="*/ 636091 h 1047671"/>
              <a:gd name="connsiteX54" fmla="*/ 168007 w 719667"/>
              <a:gd name="connsiteY54" fmla="*/ 620692 h 1047671"/>
              <a:gd name="connsiteX55" fmla="*/ 181377 w 719667"/>
              <a:gd name="connsiteY55" fmla="*/ 539992 h 1047671"/>
              <a:gd name="connsiteX56" fmla="*/ 196517 w 719667"/>
              <a:gd name="connsiteY56" fmla="*/ 527154 h 1047671"/>
              <a:gd name="connsiteX57" fmla="*/ 653334 w 719667"/>
              <a:gd name="connsiteY57" fmla="*/ 379282 h 1047671"/>
              <a:gd name="connsiteX58" fmla="*/ 653334 w 719667"/>
              <a:gd name="connsiteY58" fmla="*/ 426473 h 1047671"/>
              <a:gd name="connsiteX59" fmla="*/ 688973 w 719667"/>
              <a:gd name="connsiteY59" fmla="*/ 426473 h 1047671"/>
              <a:gd name="connsiteX60" fmla="*/ 688973 w 719667"/>
              <a:gd name="connsiteY60" fmla="*/ 397690 h 1047671"/>
              <a:gd name="connsiteX61" fmla="*/ 670565 w 719667"/>
              <a:gd name="connsiteY61" fmla="*/ 379282 h 1047671"/>
              <a:gd name="connsiteX62" fmla="*/ 437938 w 719667"/>
              <a:gd name="connsiteY62" fmla="*/ 338162 h 1047671"/>
              <a:gd name="connsiteX63" fmla="*/ 427187 w 719667"/>
              <a:gd name="connsiteY63" fmla="*/ 342975 h 1047671"/>
              <a:gd name="connsiteX64" fmla="*/ 431120 w 719667"/>
              <a:gd name="connsiteY64" fmla="*/ 355412 h 1047671"/>
              <a:gd name="connsiteX65" fmla="*/ 463033 w 719667"/>
              <a:gd name="connsiteY65" fmla="*/ 387172 h 1047671"/>
              <a:gd name="connsiteX66" fmla="*/ 496877 w 719667"/>
              <a:gd name="connsiteY66" fmla="*/ 353486 h 1047671"/>
              <a:gd name="connsiteX67" fmla="*/ 498879 w 719667"/>
              <a:gd name="connsiteY67" fmla="*/ 342975 h 1047671"/>
              <a:gd name="connsiteX68" fmla="*/ 488132 w 719667"/>
              <a:gd name="connsiteY68" fmla="*/ 338162 h 1047671"/>
              <a:gd name="connsiteX69" fmla="*/ 470346 w 719667"/>
              <a:gd name="connsiteY69" fmla="*/ 343998 h 1047671"/>
              <a:gd name="connsiteX70" fmla="*/ 455716 w 719667"/>
              <a:gd name="connsiteY70" fmla="*/ 343996 h 1047671"/>
              <a:gd name="connsiteX71" fmla="*/ 106434 w 719667"/>
              <a:gd name="connsiteY71" fmla="*/ 267791 h 1047671"/>
              <a:gd name="connsiteX72" fmla="*/ 92090 w 719667"/>
              <a:gd name="connsiteY72" fmla="*/ 282135 h 1047671"/>
              <a:gd name="connsiteX73" fmla="*/ 92090 w 719667"/>
              <a:gd name="connsiteY73" fmla="*/ 345598 h 1047671"/>
              <a:gd name="connsiteX74" fmla="*/ 128248 w 719667"/>
              <a:gd name="connsiteY74" fmla="*/ 345598 h 1047671"/>
              <a:gd name="connsiteX75" fmla="*/ 153249 w 719667"/>
              <a:gd name="connsiteY75" fmla="*/ 306949 h 1047671"/>
              <a:gd name="connsiteX76" fmla="*/ 179259 w 719667"/>
              <a:gd name="connsiteY76" fmla="*/ 307329 h 1047671"/>
              <a:gd name="connsiteX77" fmla="*/ 218475 w 719667"/>
              <a:gd name="connsiteY77" fmla="*/ 372029 h 1047671"/>
              <a:gd name="connsiteX78" fmla="*/ 242455 w 719667"/>
              <a:gd name="connsiteY78" fmla="*/ 316171 h 1047671"/>
              <a:gd name="connsiteX79" fmla="*/ 269320 w 719667"/>
              <a:gd name="connsiteY79" fmla="*/ 313704 h 1047671"/>
              <a:gd name="connsiteX80" fmla="*/ 292610 w 719667"/>
              <a:gd name="connsiteY80" fmla="*/ 348586 h 1047671"/>
              <a:gd name="connsiteX81" fmla="*/ 395699 w 719667"/>
              <a:gd name="connsiteY81" fmla="*/ 348586 h 1047671"/>
              <a:gd name="connsiteX82" fmla="*/ 399057 w 719667"/>
              <a:gd name="connsiteY82" fmla="*/ 330688 h 1047671"/>
              <a:gd name="connsiteX83" fmla="*/ 447506 w 719667"/>
              <a:gd name="connsiteY83" fmla="*/ 308998 h 1047671"/>
              <a:gd name="connsiteX84" fmla="*/ 463033 w 719667"/>
              <a:gd name="connsiteY84" fmla="*/ 314092 h 1047671"/>
              <a:gd name="connsiteX85" fmla="*/ 478562 w 719667"/>
              <a:gd name="connsiteY85" fmla="*/ 308998 h 1047671"/>
              <a:gd name="connsiteX86" fmla="*/ 527006 w 719667"/>
              <a:gd name="connsiteY86" fmla="*/ 330690 h 1047671"/>
              <a:gd name="connsiteX87" fmla="*/ 518530 w 719667"/>
              <a:gd name="connsiteY87" fmla="*/ 375240 h 1047671"/>
              <a:gd name="connsiteX88" fmla="*/ 479581 w 719667"/>
              <a:gd name="connsiteY88" fmla="*/ 414006 h 1047671"/>
              <a:gd name="connsiteX89" fmla="*/ 446483 w 719667"/>
              <a:gd name="connsiteY89" fmla="*/ 414004 h 1047671"/>
              <a:gd name="connsiteX90" fmla="*/ 411591 w 719667"/>
              <a:gd name="connsiteY90" fmla="*/ 379279 h 1047671"/>
              <a:gd name="connsiteX91" fmla="*/ 284405 w 719667"/>
              <a:gd name="connsiteY91" fmla="*/ 379279 h 1047671"/>
              <a:gd name="connsiteX92" fmla="*/ 271642 w 719667"/>
              <a:gd name="connsiteY92" fmla="*/ 372455 h 1047671"/>
              <a:gd name="connsiteX93" fmla="*/ 259500 w 719667"/>
              <a:gd name="connsiteY93" fmla="*/ 354272 h 1047671"/>
              <a:gd name="connsiteX94" fmla="*/ 234912 w 719667"/>
              <a:gd name="connsiteY94" fmla="*/ 411547 h 1047671"/>
              <a:gd name="connsiteX95" fmla="*/ 207688 w 719667"/>
              <a:gd name="connsiteY95" fmla="*/ 413447 h 1047671"/>
              <a:gd name="connsiteX96" fmla="*/ 165713 w 719667"/>
              <a:gd name="connsiteY96" fmla="*/ 344197 h 1047671"/>
              <a:gd name="connsiteX97" fmla="*/ 149484 w 719667"/>
              <a:gd name="connsiteY97" fmla="*/ 369284 h 1047671"/>
              <a:gd name="connsiteX98" fmla="*/ 136599 w 719667"/>
              <a:gd name="connsiteY98" fmla="*/ 376296 h 1047671"/>
              <a:gd name="connsiteX99" fmla="*/ 92090 w 719667"/>
              <a:gd name="connsiteY99" fmla="*/ 376296 h 1047671"/>
              <a:gd name="connsiteX100" fmla="*/ 92090 w 719667"/>
              <a:gd name="connsiteY100" fmla="*/ 451849 h 1047671"/>
              <a:gd name="connsiteX101" fmla="*/ 561250 w 719667"/>
              <a:gd name="connsiteY101" fmla="*/ 451849 h 1047671"/>
              <a:gd name="connsiteX102" fmla="*/ 561250 w 719667"/>
              <a:gd name="connsiteY102" fmla="*/ 282135 h 1047671"/>
              <a:gd name="connsiteX103" fmla="*/ 546906 w 719667"/>
              <a:gd name="connsiteY103" fmla="*/ 267791 h 1047671"/>
              <a:gd name="connsiteX104" fmla="*/ 106434 w 719667"/>
              <a:gd name="connsiteY104" fmla="*/ 237097 h 1047671"/>
              <a:gd name="connsiteX105" fmla="*/ 546906 w 719667"/>
              <a:gd name="connsiteY105" fmla="*/ 237097 h 1047671"/>
              <a:gd name="connsiteX106" fmla="*/ 591944 w 719667"/>
              <a:gd name="connsiteY106" fmla="*/ 282135 h 1047671"/>
              <a:gd name="connsiteX107" fmla="*/ 591944 w 719667"/>
              <a:gd name="connsiteY107" fmla="*/ 589102 h 1047671"/>
              <a:gd name="connsiteX108" fmla="*/ 576597 w 719667"/>
              <a:gd name="connsiteY108" fmla="*/ 604448 h 1047671"/>
              <a:gd name="connsiteX109" fmla="*/ 561250 w 719667"/>
              <a:gd name="connsiteY109" fmla="*/ 589102 h 1047671"/>
              <a:gd name="connsiteX110" fmla="*/ 561250 w 719667"/>
              <a:gd name="connsiteY110" fmla="*/ 482542 h 1047671"/>
              <a:gd name="connsiteX111" fmla="*/ 92090 w 719667"/>
              <a:gd name="connsiteY111" fmla="*/ 482542 h 1047671"/>
              <a:gd name="connsiteX112" fmla="*/ 92163 w 719667"/>
              <a:gd name="connsiteY112" fmla="*/ 767001 h 1047671"/>
              <a:gd name="connsiteX113" fmla="*/ 106434 w 719667"/>
              <a:gd name="connsiteY113" fmla="*/ 779880 h 1047671"/>
              <a:gd name="connsiteX114" fmla="*/ 546906 w 719667"/>
              <a:gd name="connsiteY114" fmla="*/ 779880 h 1047671"/>
              <a:gd name="connsiteX115" fmla="*/ 561250 w 719667"/>
              <a:gd name="connsiteY115" fmla="*/ 765536 h 1047671"/>
              <a:gd name="connsiteX116" fmla="*/ 561250 w 719667"/>
              <a:gd name="connsiteY116" fmla="*/ 662774 h 1047671"/>
              <a:gd name="connsiteX117" fmla="*/ 576597 w 719667"/>
              <a:gd name="connsiteY117" fmla="*/ 647427 h 1047671"/>
              <a:gd name="connsiteX118" fmla="*/ 591944 w 719667"/>
              <a:gd name="connsiteY118" fmla="*/ 662774 h 1047671"/>
              <a:gd name="connsiteX119" fmla="*/ 591944 w 719667"/>
              <a:gd name="connsiteY119" fmla="*/ 765536 h 1047671"/>
              <a:gd name="connsiteX120" fmla="*/ 546906 w 719667"/>
              <a:gd name="connsiteY120" fmla="*/ 810574 h 1047671"/>
              <a:gd name="connsiteX121" fmla="*/ 106434 w 719667"/>
              <a:gd name="connsiteY121" fmla="*/ 810574 h 1047671"/>
              <a:gd name="connsiteX122" fmla="*/ 61396 w 719667"/>
              <a:gd name="connsiteY122" fmla="*/ 765536 h 1047671"/>
              <a:gd name="connsiteX123" fmla="*/ 61396 w 719667"/>
              <a:gd name="connsiteY123" fmla="*/ 282135 h 1047671"/>
              <a:gd name="connsiteX124" fmla="*/ 106434 w 719667"/>
              <a:gd name="connsiteY124" fmla="*/ 237097 h 1047671"/>
              <a:gd name="connsiteX125" fmla="*/ 69643 w 719667"/>
              <a:gd name="connsiteY125" fmla="*/ 211422 h 1047671"/>
              <a:gd name="connsiteX126" fmla="*/ 30696 w 719667"/>
              <a:gd name="connsiteY126" fmla="*/ 270136 h 1047671"/>
              <a:gd name="connsiteX127" fmla="*/ 30696 w 719667"/>
              <a:gd name="connsiteY127" fmla="*/ 777535 h 1047671"/>
              <a:gd name="connsiteX128" fmla="*/ 94426 w 719667"/>
              <a:gd name="connsiteY128" fmla="*/ 841265 h 1047671"/>
              <a:gd name="connsiteX129" fmla="*/ 558910 w 719667"/>
              <a:gd name="connsiteY129" fmla="*/ 841265 h 1047671"/>
              <a:gd name="connsiteX130" fmla="*/ 622640 w 719667"/>
              <a:gd name="connsiteY130" fmla="*/ 777536 h 1047671"/>
              <a:gd name="connsiteX131" fmla="*/ 622642 w 719667"/>
              <a:gd name="connsiteY131" fmla="*/ 777535 h 1047671"/>
              <a:gd name="connsiteX132" fmla="*/ 622642 w 719667"/>
              <a:gd name="connsiteY132" fmla="*/ 453127 h 1047671"/>
              <a:gd name="connsiteX133" fmla="*/ 621543 w 719667"/>
              <a:gd name="connsiteY133" fmla="*/ 452671 h 1047671"/>
              <a:gd name="connsiteX134" fmla="*/ 617048 w 719667"/>
              <a:gd name="connsiteY134" fmla="*/ 441820 h 1047671"/>
              <a:gd name="connsiteX135" fmla="*/ 621543 w 719667"/>
              <a:gd name="connsiteY135" fmla="*/ 430968 h 1047671"/>
              <a:gd name="connsiteX136" fmla="*/ 622642 w 719667"/>
              <a:gd name="connsiteY136" fmla="*/ 430513 h 1047671"/>
              <a:gd name="connsiteX137" fmla="*/ 622642 w 719667"/>
              <a:gd name="connsiteY137" fmla="*/ 270136 h 1047671"/>
              <a:gd name="connsiteX138" fmla="*/ 558913 w 719667"/>
              <a:gd name="connsiteY138" fmla="*/ 206406 h 1047671"/>
              <a:gd name="connsiteX139" fmla="*/ 94426 w 719667"/>
              <a:gd name="connsiteY139" fmla="*/ 206406 h 1047671"/>
              <a:gd name="connsiteX140" fmla="*/ 69643 w 719667"/>
              <a:gd name="connsiteY140" fmla="*/ 211422 h 1047671"/>
              <a:gd name="connsiteX141" fmla="*/ 187196 w 719667"/>
              <a:gd name="connsiteY141" fmla="*/ 30694 h 1047671"/>
              <a:gd name="connsiteX142" fmla="*/ 141434 w 719667"/>
              <a:gd name="connsiteY142" fmla="*/ 67309 h 1047671"/>
              <a:gd name="connsiteX143" fmla="*/ 117061 w 719667"/>
              <a:gd name="connsiteY143" fmla="*/ 175712 h 1047671"/>
              <a:gd name="connsiteX144" fmla="*/ 536277 w 719667"/>
              <a:gd name="connsiteY144" fmla="*/ 175713 h 1047671"/>
              <a:gd name="connsiteX145" fmla="*/ 511904 w 719667"/>
              <a:gd name="connsiteY145" fmla="*/ 67309 h 1047671"/>
              <a:gd name="connsiteX146" fmla="*/ 466142 w 719667"/>
              <a:gd name="connsiteY146" fmla="*/ 30694 h 1047671"/>
              <a:gd name="connsiteX147" fmla="*/ 373944 w 719667"/>
              <a:gd name="connsiteY147" fmla="*/ 30694 h 1047671"/>
              <a:gd name="connsiteX148" fmla="*/ 374084 w 719667"/>
              <a:gd name="connsiteY148" fmla="*/ 31035 h 1047671"/>
              <a:gd name="connsiteX149" fmla="*/ 358738 w 719667"/>
              <a:gd name="connsiteY149" fmla="*/ 46382 h 1047671"/>
              <a:gd name="connsiteX150" fmla="*/ 291697 w 719667"/>
              <a:gd name="connsiteY150" fmla="*/ 46382 h 1047671"/>
              <a:gd name="connsiteX151" fmla="*/ 276350 w 719667"/>
              <a:gd name="connsiteY151" fmla="*/ 31035 h 1047671"/>
              <a:gd name="connsiteX152" fmla="*/ 276491 w 719667"/>
              <a:gd name="connsiteY152" fmla="*/ 30694 h 1047671"/>
              <a:gd name="connsiteX153" fmla="*/ 187196 w 719667"/>
              <a:gd name="connsiteY153" fmla="*/ 0 h 1047671"/>
              <a:gd name="connsiteX154" fmla="*/ 466142 w 719667"/>
              <a:gd name="connsiteY154" fmla="*/ 1 h 1047671"/>
              <a:gd name="connsiteX155" fmla="*/ 541851 w 719667"/>
              <a:gd name="connsiteY155" fmla="*/ 60577 h 1047671"/>
              <a:gd name="connsiteX156" fmla="*/ 567834 w 719667"/>
              <a:gd name="connsiteY156" fmla="*/ 176146 h 1047671"/>
              <a:gd name="connsiteX157" fmla="*/ 653334 w 719667"/>
              <a:gd name="connsiteY157" fmla="*/ 270136 h 1047671"/>
              <a:gd name="connsiteX158" fmla="*/ 653334 w 719667"/>
              <a:gd name="connsiteY158" fmla="*/ 348588 h 1047671"/>
              <a:gd name="connsiteX159" fmla="*/ 670565 w 719667"/>
              <a:gd name="connsiteY159" fmla="*/ 348588 h 1047671"/>
              <a:gd name="connsiteX160" fmla="*/ 719667 w 719667"/>
              <a:gd name="connsiteY160" fmla="*/ 397690 h 1047671"/>
              <a:gd name="connsiteX161" fmla="*/ 719667 w 719667"/>
              <a:gd name="connsiteY161" fmla="*/ 488287 h 1047671"/>
              <a:gd name="connsiteX162" fmla="*/ 670565 w 719667"/>
              <a:gd name="connsiteY162" fmla="*/ 537387 h 1047671"/>
              <a:gd name="connsiteX163" fmla="*/ 653334 w 719667"/>
              <a:gd name="connsiteY163" fmla="*/ 537388 h 1047671"/>
              <a:gd name="connsiteX164" fmla="*/ 653334 w 719667"/>
              <a:gd name="connsiteY164" fmla="*/ 777535 h 1047671"/>
              <a:gd name="connsiteX165" fmla="*/ 567834 w 719667"/>
              <a:gd name="connsiteY165" fmla="*/ 871525 h 1047671"/>
              <a:gd name="connsiteX166" fmla="*/ 541851 w 719667"/>
              <a:gd name="connsiteY166" fmla="*/ 987094 h 1047671"/>
              <a:gd name="connsiteX167" fmla="*/ 466142 w 719667"/>
              <a:gd name="connsiteY167" fmla="*/ 1047671 h 1047671"/>
              <a:gd name="connsiteX168" fmla="*/ 187196 w 719667"/>
              <a:gd name="connsiteY168" fmla="*/ 1047671 h 1047671"/>
              <a:gd name="connsiteX169" fmla="*/ 111487 w 719667"/>
              <a:gd name="connsiteY169" fmla="*/ 987094 h 1047671"/>
              <a:gd name="connsiteX170" fmla="*/ 99496 w 719667"/>
              <a:gd name="connsiteY170" fmla="*/ 933761 h 1047671"/>
              <a:gd name="connsiteX171" fmla="*/ 111102 w 719667"/>
              <a:gd name="connsiteY171" fmla="*/ 915423 h 1047671"/>
              <a:gd name="connsiteX172" fmla="*/ 129443 w 719667"/>
              <a:gd name="connsiteY172" fmla="*/ 927029 h 1047671"/>
              <a:gd name="connsiteX173" fmla="*/ 141434 w 719667"/>
              <a:gd name="connsiteY173" fmla="*/ 980362 h 1047671"/>
              <a:gd name="connsiteX174" fmla="*/ 187196 w 719667"/>
              <a:gd name="connsiteY174" fmla="*/ 1016977 h 1047671"/>
              <a:gd name="connsiteX175" fmla="*/ 274239 w 719667"/>
              <a:gd name="connsiteY175" fmla="*/ 1016977 h 1047671"/>
              <a:gd name="connsiteX176" fmla="*/ 276365 w 719667"/>
              <a:gd name="connsiteY176" fmla="*/ 1011843 h 1047671"/>
              <a:gd name="connsiteX177" fmla="*/ 287217 w 719667"/>
              <a:gd name="connsiteY177" fmla="*/ 1007347 h 1047671"/>
              <a:gd name="connsiteX178" fmla="*/ 354259 w 719667"/>
              <a:gd name="connsiteY178" fmla="*/ 1007348 h 1047671"/>
              <a:gd name="connsiteX179" fmla="*/ 365110 w 719667"/>
              <a:gd name="connsiteY179" fmla="*/ 1011843 h 1047671"/>
              <a:gd name="connsiteX180" fmla="*/ 367237 w 719667"/>
              <a:gd name="connsiteY180" fmla="*/ 1016977 h 1047671"/>
              <a:gd name="connsiteX181" fmla="*/ 466143 w 719667"/>
              <a:gd name="connsiteY181" fmla="*/ 1016977 h 1047671"/>
              <a:gd name="connsiteX182" fmla="*/ 511904 w 719667"/>
              <a:gd name="connsiteY182" fmla="*/ 980362 h 1047671"/>
              <a:gd name="connsiteX183" fmla="*/ 536277 w 719667"/>
              <a:gd name="connsiteY183" fmla="*/ 871959 h 1047671"/>
              <a:gd name="connsiteX184" fmla="*/ 94424 w 719667"/>
              <a:gd name="connsiteY184" fmla="*/ 871959 h 1047671"/>
              <a:gd name="connsiteX185" fmla="*/ 0 w 719667"/>
              <a:gd name="connsiteY185" fmla="*/ 777535 h 1047671"/>
              <a:gd name="connsiteX186" fmla="*/ 0 w 719667"/>
              <a:gd name="connsiteY186" fmla="*/ 270136 h 1047671"/>
              <a:gd name="connsiteX187" fmla="*/ 85502 w 719667"/>
              <a:gd name="connsiteY187" fmla="*/ 176146 h 1047671"/>
              <a:gd name="connsiteX188" fmla="*/ 111487 w 719667"/>
              <a:gd name="connsiteY188" fmla="*/ 60577 h 1047671"/>
              <a:gd name="connsiteX189" fmla="*/ 187196 w 719667"/>
              <a:gd name="connsiteY189" fmla="*/ 0 h 104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19667" h="1047671">
                <a:moveTo>
                  <a:pt x="431620" y="708196"/>
                </a:moveTo>
                <a:cubicBezTo>
                  <a:pt x="440850" y="708196"/>
                  <a:pt x="448332" y="715678"/>
                  <a:pt x="448332" y="724908"/>
                </a:cubicBezTo>
                <a:cubicBezTo>
                  <a:pt x="448332" y="734138"/>
                  <a:pt x="440850" y="741620"/>
                  <a:pt x="431620" y="741620"/>
                </a:cubicBezTo>
                <a:cubicBezTo>
                  <a:pt x="422391" y="741620"/>
                  <a:pt x="414908" y="734137"/>
                  <a:pt x="414909" y="724908"/>
                </a:cubicBezTo>
                <a:cubicBezTo>
                  <a:pt x="414909" y="715678"/>
                  <a:pt x="422391" y="708196"/>
                  <a:pt x="431620" y="708196"/>
                </a:cubicBezTo>
                <a:close/>
                <a:moveTo>
                  <a:pt x="359859" y="708196"/>
                </a:moveTo>
                <a:cubicBezTo>
                  <a:pt x="369089" y="708196"/>
                  <a:pt x="376571" y="715678"/>
                  <a:pt x="376571" y="724908"/>
                </a:cubicBezTo>
                <a:cubicBezTo>
                  <a:pt x="376571" y="734138"/>
                  <a:pt x="369089" y="741620"/>
                  <a:pt x="359859" y="741620"/>
                </a:cubicBezTo>
                <a:cubicBezTo>
                  <a:pt x="350630" y="741620"/>
                  <a:pt x="343147" y="734138"/>
                  <a:pt x="343147" y="724908"/>
                </a:cubicBezTo>
                <a:cubicBezTo>
                  <a:pt x="343147" y="715679"/>
                  <a:pt x="350630" y="708196"/>
                  <a:pt x="359859" y="708196"/>
                </a:cubicBezTo>
                <a:close/>
                <a:moveTo>
                  <a:pt x="388130" y="612928"/>
                </a:moveTo>
                <a:cubicBezTo>
                  <a:pt x="381005" y="612928"/>
                  <a:pt x="375206" y="618727"/>
                  <a:pt x="375206" y="625854"/>
                </a:cubicBezTo>
                <a:cubicBezTo>
                  <a:pt x="375206" y="632981"/>
                  <a:pt x="381005" y="638780"/>
                  <a:pt x="388130" y="638780"/>
                </a:cubicBezTo>
                <a:lnTo>
                  <a:pt x="475107" y="638780"/>
                </a:lnTo>
                <a:cubicBezTo>
                  <a:pt x="482234" y="638780"/>
                  <a:pt x="488033" y="632981"/>
                  <a:pt x="488033" y="625854"/>
                </a:cubicBezTo>
                <a:cubicBezTo>
                  <a:pt x="488033" y="618727"/>
                  <a:pt x="482234" y="612928"/>
                  <a:pt x="475107" y="612928"/>
                </a:cubicBezTo>
                <a:close/>
                <a:moveTo>
                  <a:pt x="388132" y="582235"/>
                </a:moveTo>
                <a:lnTo>
                  <a:pt x="475109" y="582235"/>
                </a:lnTo>
                <a:cubicBezTo>
                  <a:pt x="499160" y="582235"/>
                  <a:pt x="518729" y="601803"/>
                  <a:pt x="518729" y="625854"/>
                </a:cubicBezTo>
                <a:cubicBezTo>
                  <a:pt x="518729" y="649905"/>
                  <a:pt x="499163" y="669473"/>
                  <a:pt x="475109" y="669473"/>
                </a:cubicBezTo>
                <a:lnTo>
                  <a:pt x="388132" y="669473"/>
                </a:lnTo>
                <a:cubicBezTo>
                  <a:pt x="364083" y="669473"/>
                  <a:pt x="344514" y="649905"/>
                  <a:pt x="344514" y="625854"/>
                </a:cubicBezTo>
                <a:cubicBezTo>
                  <a:pt x="344515" y="601803"/>
                  <a:pt x="364080" y="582235"/>
                  <a:pt x="388132" y="582235"/>
                </a:cubicBezTo>
                <a:close/>
                <a:moveTo>
                  <a:pt x="653334" y="457167"/>
                </a:moveTo>
                <a:lnTo>
                  <a:pt x="653334" y="506695"/>
                </a:lnTo>
                <a:lnTo>
                  <a:pt x="670565" y="506694"/>
                </a:lnTo>
                <a:cubicBezTo>
                  <a:pt x="680717" y="506695"/>
                  <a:pt x="688973" y="498436"/>
                  <a:pt x="688973" y="488287"/>
                </a:cubicBezTo>
                <a:lnTo>
                  <a:pt x="688973" y="457166"/>
                </a:lnTo>
                <a:close/>
                <a:moveTo>
                  <a:pt x="359860" y="523956"/>
                </a:moveTo>
                <a:lnTo>
                  <a:pt x="438479" y="523956"/>
                </a:lnTo>
                <a:cubicBezTo>
                  <a:pt x="446957" y="523956"/>
                  <a:pt x="453826" y="530827"/>
                  <a:pt x="453826" y="539302"/>
                </a:cubicBezTo>
                <a:cubicBezTo>
                  <a:pt x="453826" y="547778"/>
                  <a:pt x="446957" y="554649"/>
                  <a:pt x="438479" y="554649"/>
                </a:cubicBezTo>
                <a:lnTo>
                  <a:pt x="359860" y="554649"/>
                </a:lnTo>
                <a:cubicBezTo>
                  <a:pt x="351383" y="554649"/>
                  <a:pt x="344514" y="547778"/>
                  <a:pt x="344513" y="539302"/>
                </a:cubicBezTo>
                <a:cubicBezTo>
                  <a:pt x="344513" y="530827"/>
                  <a:pt x="351383" y="523956"/>
                  <a:pt x="359860" y="523956"/>
                </a:cubicBezTo>
                <a:close/>
                <a:moveTo>
                  <a:pt x="196517" y="527154"/>
                </a:moveTo>
                <a:lnTo>
                  <a:pt x="264009" y="527154"/>
                </a:lnTo>
                <a:cubicBezTo>
                  <a:pt x="272485" y="527154"/>
                  <a:pt x="279356" y="534026"/>
                  <a:pt x="279356" y="542501"/>
                </a:cubicBezTo>
                <a:cubicBezTo>
                  <a:pt x="279357" y="550976"/>
                  <a:pt x="272485" y="557848"/>
                  <a:pt x="264009" y="557848"/>
                </a:cubicBezTo>
                <a:lnTo>
                  <a:pt x="209531" y="557848"/>
                </a:lnTo>
                <a:lnTo>
                  <a:pt x="202395" y="600914"/>
                </a:lnTo>
                <a:cubicBezTo>
                  <a:pt x="207620" y="600102"/>
                  <a:pt x="213505" y="599677"/>
                  <a:pt x="220543" y="599677"/>
                </a:cubicBezTo>
                <a:cubicBezTo>
                  <a:pt x="239719" y="599677"/>
                  <a:pt x="258298" y="607661"/>
                  <a:pt x="271515" y="621581"/>
                </a:cubicBezTo>
                <a:cubicBezTo>
                  <a:pt x="284920" y="635701"/>
                  <a:pt x="291746" y="654203"/>
                  <a:pt x="290735" y="673683"/>
                </a:cubicBezTo>
                <a:cubicBezTo>
                  <a:pt x="288836" y="710265"/>
                  <a:pt x="258640" y="739500"/>
                  <a:pt x="221988" y="740238"/>
                </a:cubicBezTo>
                <a:cubicBezTo>
                  <a:pt x="221509" y="740248"/>
                  <a:pt x="221029" y="740253"/>
                  <a:pt x="220554" y="740253"/>
                </a:cubicBezTo>
                <a:cubicBezTo>
                  <a:pt x="185574" y="740255"/>
                  <a:pt x="155782" y="714478"/>
                  <a:pt x="150935" y="679750"/>
                </a:cubicBezTo>
                <a:cubicBezTo>
                  <a:pt x="149765" y="671354"/>
                  <a:pt x="155619" y="663601"/>
                  <a:pt x="164014" y="662428"/>
                </a:cubicBezTo>
                <a:cubicBezTo>
                  <a:pt x="172412" y="661266"/>
                  <a:pt x="180163" y="667112"/>
                  <a:pt x="181335" y="675508"/>
                </a:cubicBezTo>
                <a:cubicBezTo>
                  <a:pt x="184101" y="695320"/>
                  <a:pt x="201268" y="710028"/>
                  <a:pt x="221372" y="709553"/>
                </a:cubicBezTo>
                <a:cubicBezTo>
                  <a:pt x="242012" y="709135"/>
                  <a:pt x="259017" y="692682"/>
                  <a:pt x="260080" y="672091"/>
                </a:cubicBezTo>
                <a:cubicBezTo>
                  <a:pt x="260650" y="661103"/>
                  <a:pt x="256805" y="650669"/>
                  <a:pt x="249254" y="642715"/>
                </a:cubicBezTo>
                <a:cubicBezTo>
                  <a:pt x="241696" y="634755"/>
                  <a:pt x="231499" y="630370"/>
                  <a:pt x="220542" y="630370"/>
                </a:cubicBezTo>
                <a:cubicBezTo>
                  <a:pt x="205606" y="630370"/>
                  <a:pt x="199455" y="632635"/>
                  <a:pt x="191776" y="636091"/>
                </a:cubicBezTo>
                <a:cubicBezTo>
                  <a:pt x="180865" y="643249"/>
                  <a:pt x="165574" y="633634"/>
                  <a:pt x="168007" y="620692"/>
                </a:cubicBezTo>
                <a:lnTo>
                  <a:pt x="181377" y="539992"/>
                </a:lnTo>
                <a:cubicBezTo>
                  <a:pt x="182605" y="532585"/>
                  <a:pt x="189009" y="527154"/>
                  <a:pt x="196517" y="527154"/>
                </a:cubicBezTo>
                <a:close/>
                <a:moveTo>
                  <a:pt x="653334" y="379282"/>
                </a:moveTo>
                <a:lnTo>
                  <a:pt x="653334" y="426473"/>
                </a:lnTo>
                <a:lnTo>
                  <a:pt x="688973" y="426473"/>
                </a:lnTo>
                <a:lnTo>
                  <a:pt x="688973" y="397690"/>
                </a:lnTo>
                <a:cubicBezTo>
                  <a:pt x="688973" y="387541"/>
                  <a:pt x="680717" y="379282"/>
                  <a:pt x="670565" y="379282"/>
                </a:cubicBezTo>
                <a:close/>
                <a:moveTo>
                  <a:pt x="437938" y="338162"/>
                </a:moveTo>
                <a:cubicBezTo>
                  <a:pt x="433739" y="336752"/>
                  <a:pt x="428998" y="338774"/>
                  <a:pt x="427187" y="342975"/>
                </a:cubicBezTo>
                <a:cubicBezTo>
                  <a:pt x="424774" y="347939"/>
                  <a:pt x="427856" y="352003"/>
                  <a:pt x="431120" y="355412"/>
                </a:cubicBezTo>
                <a:lnTo>
                  <a:pt x="463033" y="387172"/>
                </a:lnTo>
                <a:lnTo>
                  <a:pt x="496877" y="353486"/>
                </a:lnTo>
                <a:cubicBezTo>
                  <a:pt x="499671" y="350708"/>
                  <a:pt x="500457" y="346583"/>
                  <a:pt x="498879" y="342975"/>
                </a:cubicBezTo>
                <a:cubicBezTo>
                  <a:pt x="497062" y="338817"/>
                  <a:pt x="492439" y="336746"/>
                  <a:pt x="488132" y="338162"/>
                </a:cubicBezTo>
                <a:lnTo>
                  <a:pt x="470346" y="343998"/>
                </a:lnTo>
                <a:cubicBezTo>
                  <a:pt x="465568" y="345568"/>
                  <a:pt x="460510" y="345570"/>
                  <a:pt x="455716" y="343996"/>
                </a:cubicBezTo>
                <a:close/>
                <a:moveTo>
                  <a:pt x="106434" y="267791"/>
                </a:moveTo>
                <a:cubicBezTo>
                  <a:pt x="98525" y="267791"/>
                  <a:pt x="92090" y="274226"/>
                  <a:pt x="92090" y="282135"/>
                </a:cubicBezTo>
                <a:lnTo>
                  <a:pt x="92090" y="345598"/>
                </a:lnTo>
                <a:lnTo>
                  <a:pt x="128248" y="345598"/>
                </a:lnTo>
                <a:lnTo>
                  <a:pt x="153249" y="306949"/>
                </a:lnTo>
                <a:cubicBezTo>
                  <a:pt x="158901" y="297581"/>
                  <a:pt x="173861" y="297761"/>
                  <a:pt x="179259" y="307329"/>
                </a:cubicBezTo>
                <a:lnTo>
                  <a:pt x="218475" y="372029"/>
                </a:lnTo>
                <a:lnTo>
                  <a:pt x="242455" y="316171"/>
                </a:lnTo>
                <a:cubicBezTo>
                  <a:pt x="246764" y="305179"/>
                  <a:pt x="263081" y="303677"/>
                  <a:pt x="269320" y="313704"/>
                </a:cubicBezTo>
                <a:lnTo>
                  <a:pt x="292610" y="348586"/>
                </a:lnTo>
                <a:lnTo>
                  <a:pt x="395699" y="348586"/>
                </a:lnTo>
                <a:cubicBezTo>
                  <a:pt x="395440" y="342590"/>
                  <a:pt x="396526" y="336482"/>
                  <a:pt x="399057" y="330688"/>
                </a:cubicBezTo>
                <a:cubicBezTo>
                  <a:pt x="407244" y="311944"/>
                  <a:pt x="428073" y="302619"/>
                  <a:pt x="447506" y="308998"/>
                </a:cubicBezTo>
                <a:lnTo>
                  <a:pt x="463033" y="314092"/>
                </a:lnTo>
                <a:lnTo>
                  <a:pt x="478562" y="308998"/>
                </a:lnTo>
                <a:cubicBezTo>
                  <a:pt x="497993" y="302623"/>
                  <a:pt x="518819" y="311946"/>
                  <a:pt x="527006" y="330690"/>
                </a:cubicBezTo>
                <a:cubicBezTo>
                  <a:pt x="533683" y="345981"/>
                  <a:pt x="530358" y="363468"/>
                  <a:pt x="518530" y="375240"/>
                </a:cubicBezTo>
                <a:lnTo>
                  <a:pt x="479581" y="414006"/>
                </a:lnTo>
                <a:cubicBezTo>
                  <a:pt x="470452" y="423085"/>
                  <a:pt x="455607" y="423087"/>
                  <a:pt x="446483" y="414004"/>
                </a:cubicBezTo>
                <a:lnTo>
                  <a:pt x="411591" y="379279"/>
                </a:lnTo>
                <a:lnTo>
                  <a:pt x="284405" y="379279"/>
                </a:lnTo>
                <a:cubicBezTo>
                  <a:pt x="279277" y="379279"/>
                  <a:pt x="274489" y="376720"/>
                  <a:pt x="271642" y="372455"/>
                </a:cubicBezTo>
                <a:lnTo>
                  <a:pt x="259500" y="354272"/>
                </a:lnTo>
                <a:lnTo>
                  <a:pt x="234912" y="411547"/>
                </a:lnTo>
                <a:cubicBezTo>
                  <a:pt x="230495" y="422811"/>
                  <a:pt x="213648" y="424010"/>
                  <a:pt x="207688" y="413447"/>
                </a:cubicBezTo>
                <a:lnTo>
                  <a:pt x="165713" y="344197"/>
                </a:lnTo>
                <a:lnTo>
                  <a:pt x="149484" y="369284"/>
                </a:lnTo>
                <a:cubicBezTo>
                  <a:pt x="146659" y="373656"/>
                  <a:pt x="141805" y="376296"/>
                  <a:pt x="136599" y="376296"/>
                </a:cubicBezTo>
                <a:lnTo>
                  <a:pt x="92090" y="376296"/>
                </a:lnTo>
                <a:lnTo>
                  <a:pt x="92090" y="451849"/>
                </a:lnTo>
                <a:lnTo>
                  <a:pt x="561250" y="451849"/>
                </a:lnTo>
                <a:lnTo>
                  <a:pt x="561250" y="282135"/>
                </a:lnTo>
                <a:cubicBezTo>
                  <a:pt x="561250" y="274226"/>
                  <a:pt x="554815" y="267791"/>
                  <a:pt x="546906" y="267791"/>
                </a:cubicBezTo>
                <a:close/>
                <a:moveTo>
                  <a:pt x="106434" y="237097"/>
                </a:moveTo>
                <a:lnTo>
                  <a:pt x="546906" y="237097"/>
                </a:lnTo>
                <a:cubicBezTo>
                  <a:pt x="571737" y="237097"/>
                  <a:pt x="591941" y="257301"/>
                  <a:pt x="591944" y="282135"/>
                </a:cubicBezTo>
                <a:lnTo>
                  <a:pt x="591944" y="589102"/>
                </a:lnTo>
                <a:cubicBezTo>
                  <a:pt x="591944" y="597577"/>
                  <a:pt x="585074" y="604448"/>
                  <a:pt x="576597" y="604448"/>
                </a:cubicBezTo>
                <a:cubicBezTo>
                  <a:pt x="568119" y="604448"/>
                  <a:pt x="561250" y="597577"/>
                  <a:pt x="561250" y="589102"/>
                </a:cubicBezTo>
                <a:lnTo>
                  <a:pt x="561250" y="482542"/>
                </a:lnTo>
                <a:lnTo>
                  <a:pt x="92090" y="482542"/>
                </a:lnTo>
                <a:cubicBezTo>
                  <a:pt x="92090" y="482542"/>
                  <a:pt x="92114" y="766520"/>
                  <a:pt x="92163" y="767001"/>
                </a:cubicBezTo>
                <a:cubicBezTo>
                  <a:pt x="92900" y="774224"/>
                  <a:pt x="99018" y="779880"/>
                  <a:pt x="106434" y="779880"/>
                </a:cubicBezTo>
                <a:lnTo>
                  <a:pt x="546906" y="779880"/>
                </a:lnTo>
                <a:cubicBezTo>
                  <a:pt x="554815" y="779880"/>
                  <a:pt x="561250" y="773445"/>
                  <a:pt x="561250" y="765536"/>
                </a:cubicBezTo>
                <a:lnTo>
                  <a:pt x="561250" y="662774"/>
                </a:lnTo>
                <a:cubicBezTo>
                  <a:pt x="561250" y="654299"/>
                  <a:pt x="568119" y="647427"/>
                  <a:pt x="576597" y="647427"/>
                </a:cubicBezTo>
                <a:cubicBezTo>
                  <a:pt x="585074" y="647427"/>
                  <a:pt x="591943" y="654299"/>
                  <a:pt x="591944" y="662774"/>
                </a:cubicBezTo>
                <a:lnTo>
                  <a:pt x="591944" y="765536"/>
                </a:lnTo>
                <a:cubicBezTo>
                  <a:pt x="591944" y="790369"/>
                  <a:pt x="571739" y="810574"/>
                  <a:pt x="546906" y="810574"/>
                </a:cubicBezTo>
                <a:lnTo>
                  <a:pt x="106434" y="810574"/>
                </a:lnTo>
                <a:cubicBezTo>
                  <a:pt x="81600" y="810574"/>
                  <a:pt x="61396" y="790369"/>
                  <a:pt x="61396" y="765536"/>
                </a:cubicBezTo>
                <a:lnTo>
                  <a:pt x="61396" y="282135"/>
                </a:lnTo>
                <a:cubicBezTo>
                  <a:pt x="61396" y="257301"/>
                  <a:pt x="81599" y="237097"/>
                  <a:pt x="106434" y="237097"/>
                </a:cubicBezTo>
                <a:close/>
                <a:moveTo>
                  <a:pt x="69643" y="211422"/>
                </a:moveTo>
                <a:cubicBezTo>
                  <a:pt x="46777" y="221110"/>
                  <a:pt x="30696" y="243781"/>
                  <a:pt x="30696" y="270136"/>
                </a:cubicBezTo>
                <a:lnTo>
                  <a:pt x="30696" y="777535"/>
                </a:lnTo>
                <a:cubicBezTo>
                  <a:pt x="30696" y="812676"/>
                  <a:pt x="59286" y="841265"/>
                  <a:pt x="94426" y="841265"/>
                </a:cubicBezTo>
                <a:lnTo>
                  <a:pt x="558910" y="841265"/>
                </a:lnTo>
                <a:cubicBezTo>
                  <a:pt x="594051" y="841265"/>
                  <a:pt x="622640" y="812676"/>
                  <a:pt x="622640" y="777536"/>
                </a:cubicBezTo>
                <a:lnTo>
                  <a:pt x="622642" y="777535"/>
                </a:lnTo>
                <a:lnTo>
                  <a:pt x="622642" y="453127"/>
                </a:lnTo>
                <a:lnTo>
                  <a:pt x="621543" y="452671"/>
                </a:lnTo>
                <a:cubicBezTo>
                  <a:pt x="618766" y="449894"/>
                  <a:pt x="617048" y="446057"/>
                  <a:pt x="617048" y="441820"/>
                </a:cubicBezTo>
                <a:cubicBezTo>
                  <a:pt x="617048" y="437582"/>
                  <a:pt x="618766" y="433746"/>
                  <a:pt x="621543" y="430968"/>
                </a:cubicBezTo>
                <a:lnTo>
                  <a:pt x="622642" y="430513"/>
                </a:lnTo>
                <a:lnTo>
                  <a:pt x="622642" y="270136"/>
                </a:lnTo>
                <a:cubicBezTo>
                  <a:pt x="622642" y="234996"/>
                  <a:pt x="594052" y="206406"/>
                  <a:pt x="558913" y="206406"/>
                </a:cubicBezTo>
                <a:lnTo>
                  <a:pt x="94426" y="206406"/>
                </a:lnTo>
                <a:cubicBezTo>
                  <a:pt x="85641" y="206406"/>
                  <a:pt x="77265" y="208193"/>
                  <a:pt x="69643" y="211422"/>
                </a:cubicBezTo>
                <a:close/>
                <a:moveTo>
                  <a:pt x="187196" y="30694"/>
                </a:moveTo>
                <a:cubicBezTo>
                  <a:pt x="165098" y="30694"/>
                  <a:pt x="146279" y="45750"/>
                  <a:pt x="141434" y="67309"/>
                </a:cubicBezTo>
                <a:lnTo>
                  <a:pt x="117061" y="175712"/>
                </a:lnTo>
                <a:lnTo>
                  <a:pt x="536277" y="175713"/>
                </a:lnTo>
                <a:lnTo>
                  <a:pt x="511904" y="67309"/>
                </a:lnTo>
                <a:cubicBezTo>
                  <a:pt x="507057" y="45750"/>
                  <a:pt x="488240" y="30694"/>
                  <a:pt x="466142" y="30694"/>
                </a:cubicBezTo>
                <a:lnTo>
                  <a:pt x="373944" y="30694"/>
                </a:lnTo>
                <a:lnTo>
                  <a:pt x="374084" y="31035"/>
                </a:lnTo>
                <a:cubicBezTo>
                  <a:pt x="374084" y="39510"/>
                  <a:pt x="367215" y="46382"/>
                  <a:pt x="358738" y="46382"/>
                </a:cubicBezTo>
                <a:lnTo>
                  <a:pt x="291697" y="46382"/>
                </a:lnTo>
                <a:cubicBezTo>
                  <a:pt x="283222" y="46382"/>
                  <a:pt x="276350" y="39510"/>
                  <a:pt x="276350" y="31035"/>
                </a:cubicBezTo>
                <a:lnTo>
                  <a:pt x="276491" y="30694"/>
                </a:lnTo>
                <a:close/>
                <a:moveTo>
                  <a:pt x="187196" y="0"/>
                </a:moveTo>
                <a:lnTo>
                  <a:pt x="466142" y="1"/>
                </a:lnTo>
                <a:cubicBezTo>
                  <a:pt x="502698" y="1"/>
                  <a:pt x="533830" y="24910"/>
                  <a:pt x="541851" y="60577"/>
                </a:cubicBezTo>
                <a:lnTo>
                  <a:pt x="567834" y="176146"/>
                </a:lnTo>
                <a:cubicBezTo>
                  <a:pt x="615728" y="180658"/>
                  <a:pt x="653334" y="221082"/>
                  <a:pt x="653334" y="270136"/>
                </a:cubicBezTo>
                <a:lnTo>
                  <a:pt x="653334" y="348588"/>
                </a:lnTo>
                <a:lnTo>
                  <a:pt x="670565" y="348588"/>
                </a:lnTo>
                <a:cubicBezTo>
                  <a:pt x="697641" y="348588"/>
                  <a:pt x="719667" y="370616"/>
                  <a:pt x="719667" y="397690"/>
                </a:cubicBezTo>
                <a:lnTo>
                  <a:pt x="719667" y="488287"/>
                </a:lnTo>
                <a:cubicBezTo>
                  <a:pt x="719667" y="515360"/>
                  <a:pt x="697639" y="537388"/>
                  <a:pt x="670565" y="537387"/>
                </a:cubicBezTo>
                <a:lnTo>
                  <a:pt x="653334" y="537388"/>
                </a:lnTo>
                <a:lnTo>
                  <a:pt x="653334" y="777535"/>
                </a:lnTo>
                <a:cubicBezTo>
                  <a:pt x="653334" y="826590"/>
                  <a:pt x="615728" y="867013"/>
                  <a:pt x="567834" y="871525"/>
                </a:cubicBezTo>
                <a:lnTo>
                  <a:pt x="541851" y="987094"/>
                </a:lnTo>
                <a:cubicBezTo>
                  <a:pt x="533830" y="1022761"/>
                  <a:pt x="502698" y="1047671"/>
                  <a:pt x="466142" y="1047671"/>
                </a:cubicBezTo>
                <a:lnTo>
                  <a:pt x="187196" y="1047671"/>
                </a:lnTo>
                <a:cubicBezTo>
                  <a:pt x="150638" y="1047671"/>
                  <a:pt x="119506" y="1022762"/>
                  <a:pt x="111487" y="987094"/>
                </a:cubicBezTo>
                <a:lnTo>
                  <a:pt x="99496" y="933761"/>
                </a:lnTo>
                <a:cubicBezTo>
                  <a:pt x="97636" y="925493"/>
                  <a:pt x="102834" y="917283"/>
                  <a:pt x="111102" y="915423"/>
                </a:cubicBezTo>
                <a:cubicBezTo>
                  <a:pt x="119373" y="913563"/>
                  <a:pt x="127583" y="918758"/>
                  <a:pt x="129443" y="927029"/>
                </a:cubicBezTo>
                <a:lnTo>
                  <a:pt x="141434" y="980362"/>
                </a:lnTo>
                <a:cubicBezTo>
                  <a:pt x="146281" y="1001921"/>
                  <a:pt x="165098" y="1016977"/>
                  <a:pt x="187196" y="1016977"/>
                </a:cubicBezTo>
                <a:lnTo>
                  <a:pt x="274239" y="1016977"/>
                </a:lnTo>
                <a:lnTo>
                  <a:pt x="276365" y="1011843"/>
                </a:lnTo>
                <a:cubicBezTo>
                  <a:pt x="279142" y="1009065"/>
                  <a:pt x="282979" y="1007347"/>
                  <a:pt x="287217" y="1007347"/>
                </a:cubicBezTo>
                <a:lnTo>
                  <a:pt x="354259" y="1007348"/>
                </a:lnTo>
                <a:cubicBezTo>
                  <a:pt x="358497" y="1007348"/>
                  <a:pt x="362333" y="1009065"/>
                  <a:pt x="365110" y="1011843"/>
                </a:cubicBezTo>
                <a:lnTo>
                  <a:pt x="367237" y="1016977"/>
                </a:lnTo>
                <a:lnTo>
                  <a:pt x="466143" y="1016977"/>
                </a:lnTo>
                <a:cubicBezTo>
                  <a:pt x="488240" y="1016977"/>
                  <a:pt x="507057" y="1001921"/>
                  <a:pt x="511904" y="980362"/>
                </a:cubicBezTo>
                <a:lnTo>
                  <a:pt x="536277" y="871959"/>
                </a:lnTo>
                <a:lnTo>
                  <a:pt x="94424" y="871959"/>
                </a:lnTo>
                <a:cubicBezTo>
                  <a:pt x="42359" y="871959"/>
                  <a:pt x="0" y="829600"/>
                  <a:pt x="0" y="777535"/>
                </a:cubicBezTo>
                <a:lnTo>
                  <a:pt x="0" y="270136"/>
                </a:lnTo>
                <a:cubicBezTo>
                  <a:pt x="0" y="221082"/>
                  <a:pt x="37608" y="180658"/>
                  <a:pt x="85502" y="176146"/>
                </a:cubicBezTo>
                <a:lnTo>
                  <a:pt x="111487" y="60577"/>
                </a:lnTo>
                <a:cubicBezTo>
                  <a:pt x="119506" y="24910"/>
                  <a:pt x="150640" y="1"/>
                  <a:pt x="187196" y="0"/>
                </a:cubicBezTo>
                <a:close/>
              </a:path>
            </a:pathLst>
          </a:custGeom>
          <a:solidFill>
            <a:srgbClr val="9DC3E6">
              <a:alpha val="48000"/>
            </a:srgbClr>
          </a:solidFill>
          <a:ln w="35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DD639B6-5780-5C8F-6C66-B743A0A0B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532337" y="4208763"/>
            <a:ext cx="1574177" cy="9383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98523F0-D36A-F9CE-248D-FDB81702A959}"/>
              </a:ext>
            </a:extLst>
          </p:cNvPr>
          <p:cNvGrpSpPr/>
          <p:nvPr/>
        </p:nvGrpSpPr>
        <p:grpSpPr>
          <a:xfrm>
            <a:off x="5363736" y="4597065"/>
            <a:ext cx="831397" cy="549359"/>
            <a:chOff x="2895079" y="4221116"/>
            <a:chExt cx="1400359" cy="92530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99B2F88-ABD8-6FC4-CE70-A2E1E4288F8B}"/>
                </a:ext>
              </a:extLst>
            </p:cNvPr>
            <p:cNvSpPr/>
            <p:nvPr/>
          </p:nvSpPr>
          <p:spPr>
            <a:xfrm>
              <a:off x="3088502" y="4298666"/>
              <a:ext cx="1013512" cy="657893"/>
            </a:xfrm>
            <a:prstGeom prst="roundRect">
              <a:avLst>
                <a:gd name="adj" fmla="val 6760"/>
              </a:avLst>
            </a:prstGeom>
            <a:noFill/>
            <a:ln w="25400">
              <a:solidFill>
                <a:srgbClr val="9DC3E6">
                  <a:alpha val="4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16F3E7-641B-8C4E-BFF2-390C6821E3B7}"/>
                </a:ext>
              </a:extLst>
            </p:cNvPr>
            <p:cNvSpPr/>
            <p:nvPr/>
          </p:nvSpPr>
          <p:spPr>
            <a:xfrm>
              <a:off x="2895079" y="4221116"/>
              <a:ext cx="1400359" cy="925309"/>
            </a:xfrm>
            <a:custGeom>
              <a:avLst/>
              <a:gdLst>
                <a:gd name="connsiteX0" fmla="*/ 224740 w 1400359"/>
                <a:gd name="connsiteY0" fmla="*/ 0 h 925309"/>
                <a:gd name="connsiteX1" fmla="*/ 1175619 w 1400359"/>
                <a:gd name="connsiteY1" fmla="*/ 0 h 925309"/>
                <a:gd name="connsiteX2" fmla="*/ 1281475 w 1400359"/>
                <a:gd name="connsiteY2" fmla="*/ 105921 h 925309"/>
                <a:gd name="connsiteX3" fmla="*/ 1281475 w 1400359"/>
                <a:gd name="connsiteY3" fmla="*/ 772926 h 925309"/>
                <a:gd name="connsiteX4" fmla="*/ 1383626 w 1400359"/>
                <a:gd name="connsiteY4" fmla="*/ 772926 h 925309"/>
                <a:gd name="connsiteX5" fmla="*/ 1400359 w 1400359"/>
                <a:gd name="connsiteY5" fmla="*/ 789659 h 925309"/>
                <a:gd name="connsiteX6" fmla="*/ 1400359 w 1400359"/>
                <a:gd name="connsiteY6" fmla="*/ 819388 h 925309"/>
                <a:gd name="connsiteX7" fmla="*/ 1294504 w 1400359"/>
                <a:gd name="connsiteY7" fmla="*/ 925309 h 925309"/>
                <a:gd name="connsiteX8" fmla="*/ 105855 w 1400359"/>
                <a:gd name="connsiteY8" fmla="*/ 925309 h 925309"/>
                <a:gd name="connsiteX9" fmla="*/ 0 w 1400359"/>
                <a:gd name="connsiteY9" fmla="*/ 819388 h 925309"/>
                <a:gd name="connsiteX10" fmla="*/ 0 w 1400359"/>
                <a:gd name="connsiteY10" fmla="*/ 789659 h 925309"/>
                <a:gd name="connsiteX11" fmla="*/ 16733 w 1400359"/>
                <a:gd name="connsiteY11" fmla="*/ 772926 h 925309"/>
                <a:gd name="connsiteX12" fmla="*/ 118884 w 1400359"/>
                <a:gd name="connsiteY12" fmla="*/ 772926 h 925309"/>
                <a:gd name="connsiteX13" fmla="*/ 118884 w 1400359"/>
                <a:gd name="connsiteY13" fmla="*/ 105921 h 925309"/>
                <a:gd name="connsiteX14" fmla="*/ 224740 w 1400359"/>
                <a:gd name="connsiteY14" fmla="*/ 0 h 925309"/>
                <a:gd name="connsiteX15" fmla="*/ 224740 w 1400359"/>
                <a:gd name="connsiteY15" fmla="*/ 33466 h 925309"/>
                <a:gd name="connsiteX16" fmla="*/ 152318 w 1400359"/>
                <a:gd name="connsiteY16" fmla="*/ 105921 h 925309"/>
                <a:gd name="connsiteX17" fmla="*/ 152318 w 1400359"/>
                <a:gd name="connsiteY17" fmla="*/ 772926 h 925309"/>
                <a:gd name="connsiteX18" fmla="*/ 1248042 w 1400359"/>
                <a:gd name="connsiteY18" fmla="*/ 772926 h 925309"/>
                <a:gd name="connsiteX19" fmla="*/ 1248042 w 1400359"/>
                <a:gd name="connsiteY19" fmla="*/ 105921 h 925309"/>
                <a:gd name="connsiteX20" fmla="*/ 1175619 w 1400359"/>
                <a:gd name="connsiteY20" fmla="*/ 33466 h 925309"/>
                <a:gd name="connsiteX21" fmla="*/ 224740 w 1400359"/>
                <a:gd name="connsiteY21" fmla="*/ 33466 h 925309"/>
                <a:gd name="connsiteX22" fmla="*/ 666660 w 1400359"/>
                <a:gd name="connsiteY22" fmla="*/ 781713 h 925309"/>
                <a:gd name="connsiteX23" fmla="*/ 651313 w 1400359"/>
                <a:gd name="connsiteY23" fmla="*/ 797060 h 925309"/>
                <a:gd name="connsiteX24" fmla="*/ 666660 w 1400359"/>
                <a:gd name="connsiteY24" fmla="*/ 812407 h 925309"/>
                <a:gd name="connsiteX25" fmla="*/ 733701 w 1400359"/>
                <a:gd name="connsiteY25" fmla="*/ 812407 h 925309"/>
                <a:gd name="connsiteX26" fmla="*/ 749047 w 1400359"/>
                <a:gd name="connsiteY26" fmla="*/ 797060 h 925309"/>
                <a:gd name="connsiteX27" fmla="*/ 733702 w 1400359"/>
                <a:gd name="connsiteY27" fmla="*/ 781713 h 925309"/>
                <a:gd name="connsiteX28" fmla="*/ 666660 w 1400359"/>
                <a:gd name="connsiteY28" fmla="*/ 781713 h 925309"/>
                <a:gd name="connsiteX29" fmla="*/ 33433 w 1400359"/>
                <a:gd name="connsiteY29" fmla="*/ 806392 h 925309"/>
                <a:gd name="connsiteX30" fmla="*/ 33433 w 1400359"/>
                <a:gd name="connsiteY30" fmla="*/ 819388 h 925309"/>
                <a:gd name="connsiteX31" fmla="*/ 105855 w 1400359"/>
                <a:gd name="connsiteY31" fmla="*/ 891843 h 925309"/>
                <a:gd name="connsiteX32" fmla="*/ 1294504 w 1400359"/>
                <a:gd name="connsiteY32" fmla="*/ 891843 h 925309"/>
                <a:gd name="connsiteX33" fmla="*/ 1366926 w 1400359"/>
                <a:gd name="connsiteY33" fmla="*/ 819388 h 925309"/>
                <a:gd name="connsiteX34" fmla="*/ 1366926 w 1400359"/>
                <a:gd name="connsiteY34" fmla="*/ 806392 h 925309"/>
                <a:gd name="connsiteX35" fmla="*/ 855681 w 1400359"/>
                <a:gd name="connsiteY35" fmla="*/ 806392 h 925309"/>
                <a:gd name="connsiteX36" fmla="*/ 830858 w 1400359"/>
                <a:gd name="connsiteY36" fmla="*/ 831215 h 925309"/>
                <a:gd name="connsiteX37" fmla="*/ 819031 w 1400359"/>
                <a:gd name="connsiteY37" fmla="*/ 836121 h 925309"/>
                <a:gd name="connsiteX38" fmla="*/ 581295 w 1400359"/>
                <a:gd name="connsiteY38" fmla="*/ 836121 h 925309"/>
                <a:gd name="connsiteX39" fmla="*/ 569468 w 1400359"/>
                <a:gd name="connsiteY39" fmla="*/ 831215 h 925309"/>
                <a:gd name="connsiteX40" fmla="*/ 544646 w 1400359"/>
                <a:gd name="connsiteY40" fmla="*/ 806392 h 925309"/>
                <a:gd name="connsiteX41" fmla="*/ 33433 w 1400359"/>
                <a:gd name="connsiteY41" fmla="*/ 806392 h 92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359" h="925309">
                  <a:moveTo>
                    <a:pt x="224740" y="0"/>
                  </a:moveTo>
                  <a:lnTo>
                    <a:pt x="1175619" y="0"/>
                  </a:lnTo>
                  <a:cubicBezTo>
                    <a:pt x="1234005" y="0"/>
                    <a:pt x="1281475" y="47502"/>
                    <a:pt x="1281475" y="105921"/>
                  </a:cubicBezTo>
                  <a:lnTo>
                    <a:pt x="1281475" y="772926"/>
                  </a:lnTo>
                  <a:lnTo>
                    <a:pt x="1383626" y="772926"/>
                  </a:lnTo>
                  <a:cubicBezTo>
                    <a:pt x="1392854" y="772926"/>
                    <a:pt x="1400359" y="780431"/>
                    <a:pt x="1400359" y="789659"/>
                  </a:cubicBezTo>
                  <a:lnTo>
                    <a:pt x="1400359" y="819388"/>
                  </a:lnTo>
                  <a:cubicBezTo>
                    <a:pt x="1400359" y="877774"/>
                    <a:pt x="1352857" y="925309"/>
                    <a:pt x="1294504" y="925309"/>
                  </a:cubicBezTo>
                  <a:lnTo>
                    <a:pt x="105855" y="925309"/>
                  </a:lnTo>
                  <a:cubicBezTo>
                    <a:pt x="47469" y="925309"/>
                    <a:pt x="0" y="877807"/>
                    <a:pt x="0" y="819388"/>
                  </a:cubicBezTo>
                  <a:lnTo>
                    <a:pt x="0" y="789659"/>
                  </a:lnTo>
                  <a:cubicBezTo>
                    <a:pt x="0" y="780431"/>
                    <a:pt x="7506" y="772926"/>
                    <a:pt x="16733" y="772926"/>
                  </a:cubicBezTo>
                  <a:lnTo>
                    <a:pt x="118884" y="772926"/>
                  </a:lnTo>
                  <a:lnTo>
                    <a:pt x="118884" y="105921"/>
                  </a:lnTo>
                  <a:cubicBezTo>
                    <a:pt x="118852" y="47502"/>
                    <a:pt x="166354" y="0"/>
                    <a:pt x="224740" y="0"/>
                  </a:cubicBezTo>
                  <a:close/>
                  <a:moveTo>
                    <a:pt x="224740" y="33466"/>
                  </a:moveTo>
                  <a:cubicBezTo>
                    <a:pt x="184809" y="33466"/>
                    <a:pt x="152318" y="65957"/>
                    <a:pt x="152318" y="105921"/>
                  </a:cubicBezTo>
                  <a:lnTo>
                    <a:pt x="152318" y="772926"/>
                  </a:lnTo>
                  <a:lnTo>
                    <a:pt x="1248042" y="772926"/>
                  </a:lnTo>
                  <a:lnTo>
                    <a:pt x="1248042" y="105921"/>
                  </a:lnTo>
                  <a:cubicBezTo>
                    <a:pt x="1248042" y="65957"/>
                    <a:pt x="1215551" y="33466"/>
                    <a:pt x="1175619" y="33466"/>
                  </a:cubicBezTo>
                  <a:lnTo>
                    <a:pt x="224740" y="33466"/>
                  </a:lnTo>
                  <a:close/>
                  <a:moveTo>
                    <a:pt x="666660" y="781713"/>
                  </a:moveTo>
                  <a:cubicBezTo>
                    <a:pt x="658185" y="781713"/>
                    <a:pt x="651313" y="788585"/>
                    <a:pt x="651313" y="797060"/>
                  </a:cubicBezTo>
                  <a:cubicBezTo>
                    <a:pt x="651313" y="805535"/>
                    <a:pt x="658185" y="812407"/>
                    <a:pt x="666660" y="812407"/>
                  </a:cubicBezTo>
                  <a:lnTo>
                    <a:pt x="733701" y="812407"/>
                  </a:lnTo>
                  <a:cubicBezTo>
                    <a:pt x="742178" y="812407"/>
                    <a:pt x="749047" y="805535"/>
                    <a:pt x="749047" y="797060"/>
                  </a:cubicBezTo>
                  <a:cubicBezTo>
                    <a:pt x="749047" y="788585"/>
                    <a:pt x="742178" y="781713"/>
                    <a:pt x="733702" y="781713"/>
                  </a:cubicBezTo>
                  <a:lnTo>
                    <a:pt x="666660" y="781713"/>
                  </a:lnTo>
                  <a:close/>
                  <a:moveTo>
                    <a:pt x="33433" y="806392"/>
                  </a:moveTo>
                  <a:lnTo>
                    <a:pt x="33433" y="819388"/>
                  </a:lnTo>
                  <a:cubicBezTo>
                    <a:pt x="33433" y="859352"/>
                    <a:pt x="65924" y="891843"/>
                    <a:pt x="105855" y="891843"/>
                  </a:cubicBezTo>
                  <a:lnTo>
                    <a:pt x="1294504" y="891843"/>
                  </a:lnTo>
                  <a:cubicBezTo>
                    <a:pt x="1334435" y="891843"/>
                    <a:pt x="1366926" y="859352"/>
                    <a:pt x="1366926" y="819388"/>
                  </a:cubicBezTo>
                  <a:lnTo>
                    <a:pt x="1366926" y="806392"/>
                  </a:lnTo>
                  <a:lnTo>
                    <a:pt x="855681" y="806392"/>
                  </a:lnTo>
                  <a:lnTo>
                    <a:pt x="830858" y="831215"/>
                  </a:lnTo>
                  <a:cubicBezTo>
                    <a:pt x="827707" y="834366"/>
                    <a:pt x="823515" y="836121"/>
                    <a:pt x="819031" y="836121"/>
                  </a:cubicBezTo>
                  <a:lnTo>
                    <a:pt x="581295" y="836121"/>
                  </a:lnTo>
                  <a:cubicBezTo>
                    <a:pt x="576844" y="836121"/>
                    <a:pt x="572620" y="834366"/>
                    <a:pt x="569468" y="831215"/>
                  </a:cubicBezTo>
                  <a:lnTo>
                    <a:pt x="544646" y="806392"/>
                  </a:lnTo>
                  <a:lnTo>
                    <a:pt x="33433" y="806392"/>
                  </a:lnTo>
                  <a:close/>
                </a:path>
              </a:pathLst>
            </a:custGeom>
            <a:solidFill>
              <a:srgbClr val="9DC3E6">
                <a:alpha val="43000"/>
              </a:srgbClr>
            </a:solidFill>
            <a:ln w="35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664C5F52-141B-E473-F237-379C7921D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96336" y="4131508"/>
            <a:ext cx="1028720" cy="101199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D70B1E3-CA2A-030C-BAE3-7A65253A17F0}"/>
              </a:ext>
            </a:extLst>
          </p:cNvPr>
          <p:cNvGrpSpPr/>
          <p:nvPr/>
        </p:nvGrpSpPr>
        <p:grpSpPr>
          <a:xfrm rot="16200000">
            <a:off x="2942160" y="2079707"/>
            <a:ext cx="441408" cy="518166"/>
            <a:chOff x="4050852" y="1988543"/>
            <a:chExt cx="441408" cy="518166"/>
          </a:xfrm>
          <a:solidFill>
            <a:srgbClr val="000000"/>
          </a:solidFill>
        </p:grpSpPr>
        <p:sp>
          <p:nvSpPr>
            <p:cNvPr id="33" name="!!shape 1">
              <a:extLst>
                <a:ext uri="{FF2B5EF4-FFF2-40B4-BE49-F238E27FC236}">
                  <a16:creationId xmlns:a16="http://schemas.microsoft.com/office/drawing/2014/main" id="{62051445-5377-1770-FE9A-469A75072DBE}"/>
                </a:ext>
              </a:extLst>
            </p:cNvPr>
            <p:cNvSpPr/>
            <p:nvPr/>
          </p:nvSpPr>
          <p:spPr>
            <a:xfrm rot="13500000">
              <a:off x="4050852" y="2173853"/>
              <a:ext cx="441408" cy="70788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grpFill/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4" name="!!shape 1">
              <a:extLst>
                <a:ext uri="{FF2B5EF4-FFF2-40B4-BE49-F238E27FC236}">
                  <a16:creationId xmlns:a16="http://schemas.microsoft.com/office/drawing/2014/main" id="{C05AC571-1EB2-D838-E722-1D211EDC204B}"/>
                </a:ext>
              </a:extLst>
            </p:cNvPr>
            <p:cNvSpPr/>
            <p:nvPr/>
          </p:nvSpPr>
          <p:spPr>
            <a:xfrm rot="18900000">
              <a:off x="4050852" y="2435921"/>
              <a:ext cx="441408" cy="70788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grpFill/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1363622-ED27-8BF7-AC72-6A9E0F1B1BEF}"/>
              </a:ext>
            </a:extLst>
          </p:cNvPr>
          <p:cNvSpPr txBox="1"/>
          <p:nvPr/>
        </p:nvSpPr>
        <p:spPr>
          <a:xfrm>
            <a:off x="1027042" y="1895510"/>
            <a:ext cx="1886951" cy="830997"/>
          </a:xfrm>
          <a:prstGeom prst="rect">
            <a:avLst/>
          </a:prstGeom>
          <a:noFill/>
          <a:effectLst>
            <a:glow rad="127000">
              <a:srgbClr val="5B9BD3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5B9BD3"/>
                </a:solidFill>
                <a:effectLst>
                  <a:glow rad="38100">
                    <a:srgbClr val="5B9BD3">
                      <a:alpha val="40000"/>
                    </a:srgb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+40%</a:t>
            </a:r>
          </a:p>
        </p:txBody>
      </p:sp>
    </p:spTree>
    <p:extLst>
      <p:ext uri="{BB962C8B-B14F-4D97-AF65-F5344CB8AC3E}">
        <p14:creationId xmlns:p14="http://schemas.microsoft.com/office/powerpoint/2010/main" val="107974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 animBg="1"/>
      <p:bldP spid="45" grpId="0" animBg="1"/>
      <p:bldP spid="45" grpId="1" animBg="1"/>
      <p:bldP spid="5" grpId="0"/>
      <p:bldP spid="10" grpId="0"/>
      <p:bldP spid="7" grpId="0"/>
      <p:bldP spid="8" grpId="0"/>
      <p:bldP spid="17" grpId="0" animBg="1"/>
      <p:bldP spid="18" grpId="0" animBg="1"/>
      <p:bldP spid="2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E66DAB7-A3F7-39E0-32C1-9B049B84AAAE}"/>
              </a:ext>
            </a:extLst>
          </p:cNvPr>
          <p:cNvSpPr/>
          <p:nvPr/>
        </p:nvSpPr>
        <p:spPr>
          <a:xfrm>
            <a:off x="7572685" y="3738922"/>
            <a:ext cx="433226" cy="433216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490" cap="flat">
            <a:noFill/>
            <a:prstDash val="solid"/>
            <a:miter/>
          </a:ln>
          <a:effectLst>
            <a:glow rad="38100">
              <a:srgbClr val="5B9BD3">
                <a:alpha val="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1200" dirty="0"/>
              <a:t>Si</a:t>
            </a:r>
          </a:p>
        </p:txBody>
      </p:sp>
      <p:sp>
        <p:nvSpPr>
          <p:cNvPr id="34" name="!!shape 1">
            <a:extLst>
              <a:ext uri="{FF2B5EF4-FFF2-40B4-BE49-F238E27FC236}">
                <a16:creationId xmlns:a16="http://schemas.microsoft.com/office/drawing/2014/main" id="{103F2DE7-C2DA-8876-4646-CB5B19ACF3A6}"/>
              </a:ext>
            </a:extLst>
          </p:cNvPr>
          <p:cNvSpPr/>
          <p:nvPr/>
        </p:nvSpPr>
        <p:spPr>
          <a:xfrm rot="16200000">
            <a:off x="-491643" y="2931669"/>
            <a:ext cx="2313665" cy="108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t"/>
          <a:lstStyle/>
          <a:p>
            <a:endParaRPr lang="en-US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4EE68F96-2894-FE49-3200-AD97D165A8FF}"/>
              </a:ext>
            </a:extLst>
          </p:cNvPr>
          <p:cNvSpPr txBox="1">
            <a:spLocks/>
          </p:cNvSpPr>
          <p:nvPr/>
        </p:nvSpPr>
        <p:spPr>
          <a:xfrm>
            <a:off x="790985" y="1833632"/>
            <a:ext cx="5686346" cy="224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Graphite as anodic material has reached it maximum capacity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Silicon holds up to 10X more lithium than graphite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But - up to 300% changes in volume during cycling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Cracking of the anodes over time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Bottom line – rapid capacity degradation, not a practical 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E1D5C-FD15-2A8C-3238-DA02AF73D090}"/>
              </a:ext>
            </a:extLst>
          </p:cNvPr>
          <p:cNvSpPr txBox="1"/>
          <p:nvPr/>
        </p:nvSpPr>
        <p:spPr>
          <a:xfrm>
            <a:off x="7225581" y="1159374"/>
            <a:ext cx="1127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400" b="1" dirty="0">
                <a:latin typeface="+mj-lt"/>
              </a:rPr>
              <a:t>Graphite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A47F2B-BD5F-3420-B2EC-019BAEE409AF}"/>
              </a:ext>
            </a:extLst>
          </p:cNvPr>
          <p:cNvSpPr txBox="1"/>
          <p:nvPr/>
        </p:nvSpPr>
        <p:spPr>
          <a:xfrm>
            <a:off x="7337372" y="3113713"/>
            <a:ext cx="9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400" b="1" dirty="0">
                <a:latin typeface="+mj-lt"/>
              </a:rPr>
              <a:t>Silicon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97D429E-02FC-4BE2-D058-8FEDC4C459B6}"/>
              </a:ext>
            </a:extLst>
          </p:cNvPr>
          <p:cNvSpPr>
            <a:spLocks noChangeAspect="1"/>
          </p:cNvSpPr>
          <p:nvPr/>
        </p:nvSpPr>
        <p:spPr>
          <a:xfrm>
            <a:off x="7997286" y="3447242"/>
            <a:ext cx="302487" cy="30248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>
              <a:alpha val="44000"/>
            </a:srgb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14288CD-0166-52EC-80B7-397E23CD39F2}"/>
              </a:ext>
            </a:extLst>
          </p:cNvPr>
          <p:cNvSpPr>
            <a:spLocks noChangeAspect="1"/>
          </p:cNvSpPr>
          <p:nvPr/>
        </p:nvSpPr>
        <p:spPr>
          <a:xfrm>
            <a:off x="7638054" y="4306430"/>
            <a:ext cx="302487" cy="30248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>
              <a:alpha val="44000"/>
            </a:srgb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6148E6E-A25D-9E6A-F121-0ADE9A02FB77}"/>
              </a:ext>
            </a:extLst>
          </p:cNvPr>
          <p:cNvSpPr>
            <a:spLocks noChangeAspect="1"/>
          </p:cNvSpPr>
          <p:nvPr/>
        </p:nvSpPr>
        <p:spPr>
          <a:xfrm>
            <a:off x="7286035" y="3450044"/>
            <a:ext cx="302487" cy="30248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>
              <a:alpha val="44000"/>
            </a:srgb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7EE9F9-6431-DE53-C18D-13D5E6D0F60D}"/>
              </a:ext>
            </a:extLst>
          </p:cNvPr>
          <p:cNvSpPr>
            <a:spLocks/>
          </p:cNvSpPr>
          <p:nvPr/>
        </p:nvSpPr>
        <p:spPr>
          <a:xfrm>
            <a:off x="7642084" y="1537925"/>
            <a:ext cx="294429" cy="29442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75000"/>
            </a:scheme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b"/>
          <a:lstStyle/>
          <a:p>
            <a:pPr algn="ctr"/>
            <a:r>
              <a:rPr lang="en-US" sz="1200" dirty="0">
                <a:solidFill>
                  <a:srgbClr val="9DC3E6"/>
                </a:solidFill>
              </a:rPr>
              <a:t>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517895-794B-DC35-FA13-21D69F36B627}"/>
              </a:ext>
            </a:extLst>
          </p:cNvPr>
          <p:cNvSpPr>
            <a:spLocks/>
          </p:cNvSpPr>
          <p:nvPr/>
        </p:nvSpPr>
        <p:spPr>
          <a:xfrm>
            <a:off x="7294093" y="1723665"/>
            <a:ext cx="294429" cy="29442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75000"/>
            </a:scheme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b"/>
          <a:lstStyle/>
          <a:p>
            <a:pPr algn="ctr"/>
            <a:r>
              <a:rPr lang="en-US" sz="1200" dirty="0">
                <a:solidFill>
                  <a:srgbClr val="9DC3E6"/>
                </a:solidFill>
              </a:rPr>
              <a:t>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F9A595-6A2F-1191-DF1F-0C911F62AC5E}"/>
              </a:ext>
            </a:extLst>
          </p:cNvPr>
          <p:cNvSpPr>
            <a:spLocks/>
          </p:cNvSpPr>
          <p:nvPr/>
        </p:nvSpPr>
        <p:spPr>
          <a:xfrm>
            <a:off x="7997286" y="1723665"/>
            <a:ext cx="294429" cy="29442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75000"/>
            </a:scheme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b"/>
          <a:lstStyle/>
          <a:p>
            <a:pPr algn="ctr"/>
            <a:r>
              <a:rPr lang="en-US" sz="1200" dirty="0">
                <a:solidFill>
                  <a:srgbClr val="9DC3E6"/>
                </a:solidFill>
              </a:rPr>
              <a:t>C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61410A-DA6D-08A9-A21C-C71A35D8816F}"/>
              </a:ext>
            </a:extLst>
          </p:cNvPr>
          <p:cNvSpPr>
            <a:spLocks/>
          </p:cNvSpPr>
          <p:nvPr/>
        </p:nvSpPr>
        <p:spPr>
          <a:xfrm>
            <a:off x="7642084" y="2344863"/>
            <a:ext cx="294429" cy="29442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75000"/>
            </a:scheme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b"/>
          <a:lstStyle/>
          <a:p>
            <a:pPr algn="ctr"/>
            <a:r>
              <a:rPr lang="en-US" sz="1200" dirty="0">
                <a:solidFill>
                  <a:srgbClr val="9DC3E6"/>
                </a:solidFill>
              </a:rPr>
              <a:t>C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78A1E63-C0F4-D4B1-820B-DA1EC1E57723}"/>
              </a:ext>
            </a:extLst>
          </p:cNvPr>
          <p:cNvSpPr>
            <a:spLocks/>
          </p:cNvSpPr>
          <p:nvPr/>
        </p:nvSpPr>
        <p:spPr>
          <a:xfrm>
            <a:off x="7294093" y="2145986"/>
            <a:ext cx="294429" cy="29442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75000"/>
            </a:scheme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b"/>
          <a:lstStyle/>
          <a:p>
            <a:pPr algn="ctr"/>
            <a:r>
              <a:rPr lang="en-US" sz="1200" dirty="0">
                <a:solidFill>
                  <a:srgbClr val="9DC3E6"/>
                </a:solidFill>
              </a:rPr>
              <a:t>C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BCB426E-1F03-6757-1E61-6CD14AD52035}"/>
              </a:ext>
            </a:extLst>
          </p:cNvPr>
          <p:cNvSpPr>
            <a:spLocks/>
          </p:cNvSpPr>
          <p:nvPr/>
        </p:nvSpPr>
        <p:spPr>
          <a:xfrm>
            <a:off x="7997286" y="2145986"/>
            <a:ext cx="294429" cy="29442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75000"/>
            </a:scheme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b"/>
          <a:lstStyle/>
          <a:p>
            <a:pPr algn="ctr"/>
            <a:r>
              <a:rPr lang="en-US" sz="1200" dirty="0">
                <a:solidFill>
                  <a:srgbClr val="9DC3E6"/>
                </a:solidFill>
              </a:rPr>
              <a:t>C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F9BF0F-176C-D986-C5C7-A69C42A276D8}"/>
              </a:ext>
            </a:extLst>
          </p:cNvPr>
          <p:cNvSpPr>
            <a:spLocks noChangeAspect="1"/>
          </p:cNvSpPr>
          <p:nvPr/>
        </p:nvSpPr>
        <p:spPr>
          <a:xfrm>
            <a:off x="7638054" y="1937954"/>
            <a:ext cx="302488" cy="302482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5B9BD3">
              <a:alpha val="44000"/>
            </a:srgbClr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93769D-665F-6652-E460-E8D3674BED33}"/>
              </a:ext>
            </a:extLst>
          </p:cNvPr>
          <p:cNvSpPr txBox="1">
            <a:spLocks/>
          </p:cNvSpPr>
          <p:nvPr/>
        </p:nvSpPr>
        <p:spPr>
          <a:xfrm>
            <a:off x="523417" y="647147"/>
            <a:ext cx="7991243" cy="10192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GRAPHiTE</a:t>
            </a: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LiMiT</a:t>
            </a:r>
            <a:endParaRPr lang="en-US" sz="4000" b="1" dirty="0">
              <a:ln w="9525">
                <a:solidFill>
                  <a:srgbClr val="000000"/>
                </a:solidFill>
              </a:ln>
              <a:noFill/>
              <a:effectLst>
                <a:glow rad="12700">
                  <a:prstClr val="white">
                    <a:alpha val="99000"/>
                  </a:prstClr>
                </a:glow>
                <a:outerShdw blurRad="38100" dist="38100" dir="5400000" algn="ctr" rotWithShape="0">
                  <a:schemeClr val="bg1">
                    <a:lumMod val="65000"/>
                    <a:alpha val="5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5B9BD3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&amp; the silicon challenge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C93B477-66BE-BB04-D7E3-C08BEF09FB3C}"/>
              </a:ext>
            </a:extLst>
          </p:cNvPr>
          <p:cNvSpPr>
            <a:spLocks noChangeAspect="1"/>
          </p:cNvSpPr>
          <p:nvPr/>
        </p:nvSpPr>
        <p:spPr>
          <a:xfrm>
            <a:off x="3491462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F671CD-84A8-5B98-3F61-E73B14386C5A}"/>
              </a:ext>
            </a:extLst>
          </p:cNvPr>
          <p:cNvSpPr>
            <a:spLocks noChangeAspect="1"/>
          </p:cNvSpPr>
          <p:nvPr/>
        </p:nvSpPr>
        <p:spPr>
          <a:xfrm>
            <a:off x="4603982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59DCCA-72F5-72FD-BDFB-A801E7E28827}"/>
              </a:ext>
            </a:extLst>
          </p:cNvPr>
          <p:cNvSpPr>
            <a:spLocks noChangeAspect="1"/>
          </p:cNvSpPr>
          <p:nvPr/>
        </p:nvSpPr>
        <p:spPr>
          <a:xfrm>
            <a:off x="5234431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!!shape 1">
            <a:extLst>
              <a:ext uri="{FF2B5EF4-FFF2-40B4-BE49-F238E27FC236}">
                <a16:creationId xmlns:a16="http://schemas.microsoft.com/office/drawing/2014/main" id="{3EB0E463-B58B-5797-DD75-7241298FF8BB}"/>
              </a:ext>
            </a:extLst>
          </p:cNvPr>
          <p:cNvSpPr/>
          <p:nvPr/>
        </p:nvSpPr>
        <p:spPr>
          <a:xfrm rot="16200000">
            <a:off x="-491643" y="2931670"/>
            <a:ext cx="2313665" cy="108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1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6" grpId="1" uiExpand="1" build="allAtOnce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shape">
            <a:extLst>
              <a:ext uri="{FF2B5EF4-FFF2-40B4-BE49-F238E27FC236}">
                <a16:creationId xmlns:a16="http://schemas.microsoft.com/office/drawing/2014/main" id="{4D8FCEBA-5681-A65F-C6FF-80F7C8FC8A1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19947" r="87795" b="19947"/>
          <a:stretch/>
        </p:blipFill>
        <p:spPr bwMode="auto">
          <a:xfrm>
            <a:off x="603222" y="1830188"/>
            <a:ext cx="108000" cy="15499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4EE68F96-2894-FE49-3200-AD97D165A8FF}"/>
              </a:ext>
            </a:extLst>
          </p:cNvPr>
          <p:cNvSpPr txBox="1">
            <a:spLocks/>
          </p:cNvSpPr>
          <p:nvPr/>
        </p:nvSpPr>
        <p:spPr>
          <a:xfrm>
            <a:off x="796486" y="1789040"/>
            <a:ext cx="5304316" cy="168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Innovative 3D nano structure on a thin mesh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Absorbs the volume changes – reducing volume related cracking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Single stage low cost manufacturing process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100% silicon – no catalysts, no alloys, no additives</a:t>
            </a:r>
          </a:p>
        </p:txBody>
      </p:sp>
      <p:pic>
        <p:nvPicPr>
          <p:cNvPr id="27" name="!!Picture 2" descr="C:\Users\user\Desktop\SEM\11.3.18 NH_1117+18+26+27\NH_1117_001.jpg">
            <a:extLst>
              <a:ext uri="{FF2B5EF4-FFF2-40B4-BE49-F238E27FC236}">
                <a16:creationId xmlns:a16="http://schemas.microsoft.com/office/drawing/2014/main" id="{2C6493CB-45ED-B6AF-4466-341B6BBCB95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4263" y="1805276"/>
            <a:ext cx="2160000" cy="2258182"/>
          </a:xfrm>
          <a:prstGeom prst="roundRect">
            <a:avLst>
              <a:gd name="adj" fmla="val 0"/>
            </a:avLst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!!Picture 3" descr="C:\Users\user\Desktop\SEM\11.3.18 NH_1117+18+26+27\NH_1117_003.jpg">
            <a:extLst>
              <a:ext uri="{FF2B5EF4-FFF2-40B4-BE49-F238E27FC236}">
                <a16:creationId xmlns:a16="http://schemas.microsoft.com/office/drawing/2014/main" id="{FE010AE4-B269-3153-1BD3-5BD7F3C88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76"/>
          <a:stretch/>
        </p:blipFill>
        <p:spPr bwMode="auto">
          <a:xfrm>
            <a:off x="6799724" y="2162881"/>
            <a:ext cx="1569078" cy="1542973"/>
          </a:xfrm>
          <a:prstGeom prst="rect">
            <a:avLst/>
          </a:prstGeom>
          <a:noFill/>
          <a:ln w="76200">
            <a:solidFill>
              <a:srgbClr val="599B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7FB68-622F-6537-2F29-A3F76E6768DA}"/>
              </a:ext>
            </a:extLst>
          </p:cNvPr>
          <p:cNvSpPr txBox="1">
            <a:spLocks/>
          </p:cNvSpPr>
          <p:nvPr/>
        </p:nvSpPr>
        <p:spPr>
          <a:xfrm>
            <a:off x="523417" y="647147"/>
            <a:ext cx="7991243" cy="10192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SiliB</a:t>
            </a: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SOLUTiON</a:t>
            </a:r>
            <a:endParaRPr lang="en-US" sz="4000" b="1" dirty="0">
              <a:ln w="9525">
                <a:solidFill>
                  <a:srgbClr val="000000"/>
                </a:solidFill>
              </a:ln>
              <a:noFill/>
              <a:effectLst>
                <a:glow rad="12700">
                  <a:prstClr val="white">
                    <a:alpha val="99000"/>
                  </a:prstClr>
                </a:glow>
                <a:outerShdw blurRad="38100" dist="38100" dir="5400000" algn="ctr" rotWithShape="0">
                  <a:schemeClr val="bg1">
                    <a:lumMod val="65000"/>
                    <a:alpha val="5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5B9BD3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for the challenge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5771AA-6322-2FD4-137F-6A1FCC05D895}"/>
              </a:ext>
            </a:extLst>
          </p:cNvPr>
          <p:cNvSpPr>
            <a:spLocks noChangeAspect="1"/>
          </p:cNvSpPr>
          <p:nvPr/>
        </p:nvSpPr>
        <p:spPr>
          <a:xfrm>
            <a:off x="921416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E281F0-6A89-C14C-221F-193E792265AF}"/>
              </a:ext>
            </a:extLst>
          </p:cNvPr>
          <p:cNvSpPr>
            <a:spLocks noChangeAspect="1"/>
          </p:cNvSpPr>
          <p:nvPr/>
        </p:nvSpPr>
        <p:spPr>
          <a:xfrm>
            <a:off x="1209822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85A5D8-9E00-0A92-1EE9-18E5F5BB26DA}"/>
              </a:ext>
            </a:extLst>
          </p:cNvPr>
          <p:cNvSpPr>
            <a:spLocks noChangeAspect="1"/>
          </p:cNvSpPr>
          <p:nvPr/>
        </p:nvSpPr>
        <p:spPr>
          <a:xfrm>
            <a:off x="3408202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!!shape 1">
            <a:extLst>
              <a:ext uri="{FF2B5EF4-FFF2-40B4-BE49-F238E27FC236}">
                <a16:creationId xmlns:a16="http://schemas.microsoft.com/office/drawing/2014/main" id="{0904439C-8FFF-07F0-6379-0FECE846FF85}"/>
              </a:ext>
            </a:extLst>
          </p:cNvPr>
          <p:cNvSpPr/>
          <p:nvPr/>
        </p:nvSpPr>
        <p:spPr>
          <a:xfrm rot="5400000">
            <a:off x="-116778" y="2548838"/>
            <a:ext cx="1548000" cy="108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t"/>
          <a:lstStyle/>
          <a:p>
            <a:endParaRPr lang="en-US"/>
          </a:p>
        </p:txBody>
      </p:sp>
      <p:sp>
        <p:nvSpPr>
          <p:cNvPr id="6" name="!!shape 3">
            <a:extLst>
              <a:ext uri="{FF2B5EF4-FFF2-40B4-BE49-F238E27FC236}">
                <a16:creationId xmlns:a16="http://schemas.microsoft.com/office/drawing/2014/main" id="{87964105-FEA1-F2CD-BF7F-2DA418773406}"/>
              </a:ext>
            </a:extLst>
          </p:cNvPr>
          <p:cNvSpPr/>
          <p:nvPr/>
        </p:nvSpPr>
        <p:spPr>
          <a:xfrm rot="5400000">
            <a:off x="-116778" y="2548838"/>
            <a:ext cx="1548000" cy="108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1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6" grpId="1" uiExpand="1" build="allAtOnce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SEM\11.3.18 NH_1117+18+26+27\NH_1117_001.jpg">
            <a:extLst>
              <a:ext uri="{FF2B5EF4-FFF2-40B4-BE49-F238E27FC236}">
                <a16:creationId xmlns:a16="http://schemas.microsoft.com/office/drawing/2014/main" id="{4306FB76-D5AE-E9E8-1FE7-31B357E43F9D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" t="72759" r="2414" b="-68"/>
          <a:stretch/>
        </p:blipFill>
        <p:spPr bwMode="auto">
          <a:xfrm>
            <a:off x="4953252" y="3109446"/>
            <a:ext cx="1306620" cy="391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6" name="Picture 2" descr="C:\Users\user\Desktop\SEM\11.3.18 NH_1117+18+26+27\NH_1117_001.jpg">
            <a:extLst>
              <a:ext uri="{FF2B5EF4-FFF2-40B4-BE49-F238E27FC236}">
                <a16:creationId xmlns:a16="http://schemas.microsoft.com/office/drawing/2014/main" id="{F94DF11B-CF65-B6FE-1DBF-843F7BD47AA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" t="2089" r="2414" b="-68"/>
          <a:stretch/>
        </p:blipFill>
        <p:spPr bwMode="auto">
          <a:xfrm>
            <a:off x="4953253" y="2095068"/>
            <a:ext cx="1306618" cy="14063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2284D9-188A-4D26-82DF-DDFCC85CE079}"/>
              </a:ext>
            </a:extLst>
          </p:cNvPr>
          <p:cNvSpPr txBox="1"/>
          <p:nvPr/>
        </p:nvSpPr>
        <p:spPr>
          <a:xfrm>
            <a:off x="4808490" y="4794593"/>
            <a:ext cx="162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400" b="1" dirty="0" err="1">
                <a:latin typeface="+mj-lt"/>
              </a:rPr>
              <a:t>SiliB</a:t>
            </a:r>
            <a:r>
              <a:rPr lang="en-US" sz="1400" b="1" dirty="0">
                <a:latin typeface="+mj-lt"/>
              </a:rPr>
              <a:t> inside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CD2D99-F2F1-CD98-30C1-FCE8F59C194F}"/>
              </a:ext>
            </a:extLst>
          </p:cNvPr>
          <p:cNvSpPr txBox="1">
            <a:spLocks/>
          </p:cNvSpPr>
          <p:nvPr/>
        </p:nvSpPr>
        <p:spPr>
          <a:xfrm>
            <a:off x="523418" y="647147"/>
            <a:ext cx="8336804" cy="10192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WHERE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iS</a:t>
            </a: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THE ENERGY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BENEFiT</a:t>
            </a: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?</a:t>
            </a:r>
          </a:p>
          <a:p>
            <a:r>
              <a:rPr lang="en-US" sz="2800" dirty="0">
                <a:solidFill>
                  <a:srgbClr val="5B9BD3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Lower volume for same amount of energy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603617-FB0E-EE3B-8BE4-C28EC1082D33}"/>
              </a:ext>
            </a:extLst>
          </p:cNvPr>
          <p:cNvSpPr/>
          <p:nvPr/>
        </p:nvSpPr>
        <p:spPr>
          <a:xfrm>
            <a:off x="4953253" y="3624339"/>
            <a:ext cx="1306618" cy="1045296"/>
          </a:xfrm>
          <a:prstGeom prst="rect">
            <a:avLst/>
          </a:prstGeom>
          <a:solidFill>
            <a:srgbClr val="518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D5E37-3D60-43DE-386B-37066C74C906}"/>
              </a:ext>
            </a:extLst>
          </p:cNvPr>
          <p:cNvSpPr/>
          <p:nvPr/>
        </p:nvSpPr>
        <p:spPr>
          <a:xfrm>
            <a:off x="4953252" y="3500457"/>
            <a:ext cx="1306620" cy="130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C31C6E-A3BD-849D-A721-3BFE2D97A396}"/>
              </a:ext>
            </a:extLst>
          </p:cNvPr>
          <p:cNvSpPr txBox="1"/>
          <p:nvPr/>
        </p:nvSpPr>
        <p:spPr>
          <a:xfrm>
            <a:off x="4871536" y="3156523"/>
            <a:ext cx="1483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100" b="1" dirty="0">
                <a:solidFill>
                  <a:srgbClr val="000000"/>
                </a:solidFill>
                <a:latin typeface="+mj-lt"/>
              </a:rPr>
              <a:t>Silib silicon anode</a:t>
            </a:r>
            <a:r>
              <a:rPr lang="he-IL" sz="1100" b="1" dirty="0">
                <a:solidFill>
                  <a:srgbClr val="000000"/>
                </a:solidFill>
                <a:latin typeface="+mj-lt"/>
              </a:rPr>
              <a:t> </a:t>
            </a:r>
            <a:endParaRPr lang="en-US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E4E141-BB40-058A-A36C-2A7877D12B93}"/>
              </a:ext>
            </a:extLst>
          </p:cNvPr>
          <p:cNvSpPr txBox="1"/>
          <p:nvPr/>
        </p:nvSpPr>
        <p:spPr>
          <a:xfrm>
            <a:off x="5156196" y="4115281"/>
            <a:ext cx="900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100" b="1" dirty="0">
                <a:latin typeface="+mj-lt"/>
              </a:rPr>
              <a:t>Cathode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794972-F779-4FA1-6FC3-84703BF5DC20}"/>
              </a:ext>
            </a:extLst>
          </p:cNvPr>
          <p:cNvSpPr txBox="1"/>
          <p:nvPr/>
        </p:nvSpPr>
        <p:spPr>
          <a:xfrm>
            <a:off x="5156196" y="3418881"/>
            <a:ext cx="900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100" b="1" dirty="0">
                <a:latin typeface="+mj-lt"/>
              </a:rPr>
              <a:t>Separator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E021872-7503-68CA-9625-1C20E072E74D}"/>
              </a:ext>
            </a:extLst>
          </p:cNvPr>
          <p:cNvSpPr>
            <a:spLocks noChangeAspect="1"/>
          </p:cNvSpPr>
          <p:nvPr/>
        </p:nvSpPr>
        <p:spPr>
          <a:xfrm>
            <a:off x="8294794" y="1043482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4FF7781-3785-C4BD-0C16-BFD0433B78C0}"/>
              </a:ext>
            </a:extLst>
          </p:cNvPr>
          <p:cNvSpPr>
            <a:spLocks noChangeAspect="1"/>
          </p:cNvSpPr>
          <p:nvPr/>
        </p:nvSpPr>
        <p:spPr>
          <a:xfrm>
            <a:off x="2547684" y="745265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5A374B-B39E-2048-83CD-B5E08DAA5EDA}"/>
              </a:ext>
            </a:extLst>
          </p:cNvPr>
          <p:cNvSpPr>
            <a:spLocks noChangeAspect="1"/>
          </p:cNvSpPr>
          <p:nvPr/>
        </p:nvSpPr>
        <p:spPr>
          <a:xfrm>
            <a:off x="7825275" y="742908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!!shape">
            <a:extLst>
              <a:ext uri="{FF2B5EF4-FFF2-40B4-BE49-F238E27FC236}">
                <a16:creationId xmlns:a16="http://schemas.microsoft.com/office/drawing/2014/main" id="{AF83AC38-CC55-8920-5CAE-82681DD61B3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19947" r="5549" b="19947"/>
          <a:stretch/>
        </p:blipFill>
        <p:spPr bwMode="auto">
          <a:xfrm>
            <a:off x="2886614" y="2093900"/>
            <a:ext cx="1306619" cy="140636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!!shape 3">
            <a:extLst>
              <a:ext uri="{FF2B5EF4-FFF2-40B4-BE49-F238E27FC236}">
                <a16:creationId xmlns:a16="http://schemas.microsoft.com/office/drawing/2014/main" id="{ABD29FF7-FE8A-D0B5-97C1-8353627B8FC3}"/>
              </a:ext>
            </a:extLst>
          </p:cNvPr>
          <p:cNvSpPr/>
          <p:nvPr/>
        </p:nvSpPr>
        <p:spPr>
          <a:xfrm>
            <a:off x="2886614" y="3624340"/>
            <a:ext cx="1306619" cy="1045295"/>
          </a:xfrm>
          <a:prstGeom prst="rect">
            <a:avLst/>
          </a:prstGeom>
          <a:solidFill>
            <a:srgbClr val="518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BCC95-AC30-AAAF-8778-02B70D379E78}"/>
              </a:ext>
            </a:extLst>
          </p:cNvPr>
          <p:cNvSpPr txBox="1"/>
          <p:nvPr/>
        </p:nvSpPr>
        <p:spPr>
          <a:xfrm>
            <a:off x="2967285" y="2663128"/>
            <a:ext cx="1145276" cy="23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100" b="1" dirty="0">
                <a:solidFill>
                  <a:schemeClr val="bg1"/>
                </a:solidFill>
                <a:latin typeface="+mj-lt"/>
              </a:rPr>
              <a:t>Graphite anode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F636B2-9F1C-437B-4638-68B9C3536954}"/>
              </a:ext>
            </a:extLst>
          </p:cNvPr>
          <p:cNvSpPr txBox="1"/>
          <p:nvPr/>
        </p:nvSpPr>
        <p:spPr>
          <a:xfrm>
            <a:off x="3089558" y="4028298"/>
            <a:ext cx="900732" cy="23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100" b="1" dirty="0">
                <a:latin typeface="+mj-lt"/>
              </a:rPr>
              <a:t>Cathode</a:t>
            </a:r>
          </a:p>
        </p:txBody>
      </p:sp>
      <p:sp>
        <p:nvSpPr>
          <p:cNvPr id="4" name="!!shape 1">
            <a:extLst>
              <a:ext uri="{FF2B5EF4-FFF2-40B4-BE49-F238E27FC236}">
                <a16:creationId xmlns:a16="http://schemas.microsoft.com/office/drawing/2014/main" id="{068D41F0-9C94-AEAB-5AF1-A606AF2258D8}"/>
              </a:ext>
            </a:extLst>
          </p:cNvPr>
          <p:cNvSpPr/>
          <p:nvPr/>
        </p:nvSpPr>
        <p:spPr>
          <a:xfrm rot="10800000">
            <a:off x="2886614" y="3500457"/>
            <a:ext cx="1306619" cy="130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B3E9A2-54E1-F4FA-7B63-E54D5695B491}"/>
              </a:ext>
            </a:extLst>
          </p:cNvPr>
          <p:cNvSpPr txBox="1"/>
          <p:nvPr/>
        </p:nvSpPr>
        <p:spPr>
          <a:xfrm>
            <a:off x="3089558" y="3418881"/>
            <a:ext cx="900732" cy="23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100" b="1" dirty="0">
                <a:latin typeface="+mj-lt"/>
              </a:rPr>
              <a:t>Separator</a:t>
            </a:r>
          </a:p>
        </p:txBody>
      </p:sp>
      <p:sp>
        <p:nvSpPr>
          <p:cNvPr id="20" name="Freeform: Shape 45">
            <a:extLst>
              <a:ext uri="{FF2B5EF4-FFF2-40B4-BE49-F238E27FC236}">
                <a16:creationId xmlns:a16="http://schemas.microsoft.com/office/drawing/2014/main" id="{990E4ED0-B1E1-4EE0-49B9-E9644B674BD1}"/>
              </a:ext>
            </a:extLst>
          </p:cNvPr>
          <p:cNvSpPr/>
          <p:nvPr/>
        </p:nvSpPr>
        <p:spPr>
          <a:xfrm rot="16200000">
            <a:off x="2066954" y="2511784"/>
            <a:ext cx="2957590" cy="1566222"/>
          </a:xfrm>
          <a:custGeom>
            <a:avLst/>
            <a:gdLst>
              <a:gd name="connsiteX0" fmla="*/ 1318492 w 1318492"/>
              <a:gd name="connsiteY0" fmla="*/ 219077 h 698220"/>
              <a:gd name="connsiteX1" fmla="*/ 1318492 w 1318492"/>
              <a:gd name="connsiteY1" fmla="*/ 479145 h 698220"/>
              <a:gd name="connsiteX2" fmla="*/ 1251526 w 1318492"/>
              <a:gd name="connsiteY2" fmla="*/ 479145 h 698220"/>
              <a:gd name="connsiteX3" fmla="*/ 1251526 w 1318492"/>
              <a:gd name="connsiteY3" fmla="*/ 698220 h 698220"/>
              <a:gd name="connsiteX4" fmla="*/ 0 w 1318492"/>
              <a:gd name="connsiteY4" fmla="*/ 698220 h 698220"/>
              <a:gd name="connsiteX5" fmla="*/ 0 w 1318492"/>
              <a:gd name="connsiteY5" fmla="*/ 0 h 698220"/>
              <a:gd name="connsiteX6" fmla="*/ 1251526 w 1318492"/>
              <a:gd name="connsiteY6" fmla="*/ 0 h 698220"/>
              <a:gd name="connsiteX7" fmla="*/ 1251526 w 1318492"/>
              <a:gd name="connsiteY7" fmla="*/ 219077 h 6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492" h="698220">
                <a:moveTo>
                  <a:pt x="1318492" y="219077"/>
                </a:moveTo>
                <a:lnTo>
                  <a:pt x="1318492" y="479145"/>
                </a:lnTo>
                <a:lnTo>
                  <a:pt x="1251526" y="479145"/>
                </a:lnTo>
                <a:lnTo>
                  <a:pt x="1251526" y="698220"/>
                </a:lnTo>
                <a:lnTo>
                  <a:pt x="0" y="698220"/>
                </a:lnTo>
                <a:lnTo>
                  <a:pt x="0" y="0"/>
                </a:lnTo>
                <a:lnTo>
                  <a:pt x="1251526" y="0"/>
                </a:lnTo>
                <a:lnTo>
                  <a:pt x="1251526" y="219077"/>
                </a:lnTo>
                <a:close/>
              </a:path>
            </a:pathLst>
          </a:custGeom>
          <a:noFill/>
          <a:ln w="63500" cap="flat">
            <a:solidFill>
              <a:srgbClr val="5B9BD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ECC5EE2-871A-27C4-0519-CBB7214F2CB2}"/>
              </a:ext>
            </a:extLst>
          </p:cNvPr>
          <p:cNvSpPr/>
          <p:nvPr/>
        </p:nvSpPr>
        <p:spPr>
          <a:xfrm rot="16200000">
            <a:off x="4617769" y="3001784"/>
            <a:ext cx="1977592" cy="1566222"/>
          </a:xfrm>
          <a:custGeom>
            <a:avLst/>
            <a:gdLst>
              <a:gd name="connsiteX0" fmla="*/ 2106571 w 2106571"/>
              <a:gd name="connsiteY0" fmla="*/ 541590 h 1726103"/>
              <a:gd name="connsiteX1" fmla="*/ 2106571 w 2106571"/>
              <a:gd name="connsiteY1" fmla="*/ 1184517 h 1726103"/>
              <a:gd name="connsiteX2" fmla="*/ 1941022 w 2106571"/>
              <a:gd name="connsiteY2" fmla="*/ 1184517 h 1726103"/>
              <a:gd name="connsiteX3" fmla="*/ 1941021 w 2106571"/>
              <a:gd name="connsiteY3" fmla="*/ 1726103 h 1726103"/>
              <a:gd name="connsiteX4" fmla="*/ 0 w 2106571"/>
              <a:gd name="connsiteY4" fmla="*/ 1726103 h 1726103"/>
              <a:gd name="connsiteX5" fmla="*/ 11337 w 2106571"/>
              <a:gd name="connsiteY5" fmla="*/ 0 h 1726103"/>
              <a:gd name="connsiteX6" fmla="*/ 1941022 w 2106571"/>
              <a:gd name="connsiteY6" fmla="*/ 0 h 1726103"/>
              <a:gd name="connsiteX7" fmla="*/ 1941022 w 2106571"/>
              <a:gd name="connsiteY7" fmla="*/ 541590 h 1726103"/>
              <a:gd name="connsiteX8" fmla="*/ 2106571 w 2106571"/>
              <a:gd name="connsiteY8" fmla="*/ 541590 h 17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571" h="1726103">
                <a:moveTo>
                  <a:pt x="2106571" y="541590"/>
                </a:moveTo>
                <a:lnTo>
                  <a:pt x="2106571" y="1184517"/>
                </a:lnTo>
                <a:lnTo>
                  <a:pt x="1941022" y="1184517"/>
                </a:lnTo>
                <a:lnTo>
                  <a:pt x="1941021" y="1726103"/>
                </a:lnTo>
                <a:lnTo>
                  <a:pt x="0" y="1726103"/>
                </a:lnTo>
                <a:lnTo>
                  <a:pt x="11337" y="0"/>
                </a:lnTo>
                <a:lnTo>
                  <a:pt x="1941022" y="0"/>
                </a:lnTo>
                <a:lnTo>
                  <a:pt x="1941022" y="541590"/>
                </a:lnTo>
                <a:lnTo>
                  <a:pt x="2106571" y="541590"/>
                </a:lnTo>
                <a:close/>
              </a:path>
            </a:pathLst>
          </a:custGeom>
          <a:noFill/>
          <a:ln w="63500" cap="flat">
            <a:solidFill>
              <a:srgbClr val="5B9BD3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C17B32A-C401-4BB3-57D0-1E1A6D5F0B5D}"/>
              </a:ext>
            </a:extLst>
          </p:cNvPr>
          <p:cNvSpPr/>
          <p:nvPr/>
        </p:nvSpPr>
        <p:spPr>
          <a:xfrm rot="16200000">
            <a:off x="4127767" y="2511783"/>
            <a:ext cx="2957592" cy="1566224"/>
          </a:xfrm>
          <a:custGeom>
            <a:avLst/>
            <a:gdLst>
              <a:gd name="connsiteX0" fmla="*/ 1318492 w 1318492"/>
              <a:gd name="connsiteY0" fmla="*/ 219077 h 698220"/>
              <a:gd name="connsiteX1" fmla="*/ 1318492 w 1318492"/>
              <a:gd name="connsiteY1" fmla="*/ 479145 h 698220"/>
              <a:gd name="connsiteX2" fmla="*/ 1251526 w 1318492"/>
              <a:gd name="connsiteY2" fmla="*/ 479145 h 698220"/>
              <a:gd name="connsiteX3" fmla="*/ 1251526 w 1318492"/>
              <a:gd name="connsiteY3" fmla="*/ 698220 h 698220"/>
              <a:gd name="connsiteX4" fmla="*/ 0 w 1318492"/>
              <a:gd name="connsiteY4" fmla="*/ 698220 h 698220"/>
              <a:gd name="connsiteX5" fmla="*/ 0 w 1318492"/>
              <a:gd name="connsiteY5" fmla="*/ 0 h 698220"/>
              <a:gd name="connsiteX6" fmla="*/ 1251526 w 1318492"/>
              <a:gd name="connsiteY6" fmla="*/ 0 h 698220"/>
              <a:gd name="connsiteX7" fmla="*/ 1251526 w 1318492"/>
              <a:gd name="connsiteY7" fmla="*/ 219077 h 6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492" h="698220">
                <a:moveTo>
                  <a:pt x="1318492" y="219077"/>
                </a:moveTo>
                <a:lnTo>
                  <a:pt x="1318492" y="479145"/>
                </a:lnTo>
                <a:lnTo>
                  <a:pt x="1251526" y="479145"/>
                </a:lnTo>
                <a:lnTo>
                  <a:pt x="1251526" y="698220"/>
                </a:lnTo>
                <a:lnTo>
                  <a:pt x="0" y="698220"/>
                </a:lnTo>
                <a:lnTo>
                  <a:pt x="0" y="0"/>
                </a:lnTo>
                <a:lnTo>
                  <a:pt x="1251526" y="0"/>
                </a:lnTo>
                <a:lnTo>
                  <a:pt x="1251526" y="219077"/>
                </a:lnTo>
                <a:close/>
              </a:path>
            </a:pathLst>
          </a:custGeom>
          <a:noFill/>
          <a:ln w="63500" cap="flat">
            <a:solidFill>
              <a:srgbClr val="5B9BD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6AC52AB-736E-E815-1C3A-85587B76739D}"/>
              </a:ext>
            </a:extLst>
          </p:cNvPr>
          <p:cNvGrpSpPr/>
          <p:nvPr/>
        </p:nvGrpSpPr>
        <p:grpSpPr>
          <a:xfrm rot="5400000">
            <a:off x="5506417" y="2336665"/>
            <a:ext cx="400522" cy="470170"/>
            <a:chOff x="4050852" y="1988543"/>
            <a:chExt cx="441408" cy="518166"/>
          </a:xfrm>
          <a:solidFill>
            <a:srgbClr val="000000"/>
          </a:solidFill>
        </p:grpSpPr>
        <p:sp>
          <p:nvSpPr>
            <p:cNvPr id="50" name="!!shape 1">
              <a:extLst>
                <a:ext uri="{FF2B5EF4-FFF2-40B4-BE49-F238E27FC236}">
                  <a16:creationId xmlns:a16="http://schemas.microsoft.com/office/drawing/2014/main" id="{4F1F7EAB-09B6-53D4-4575-0910FE5B708C}"/>
                </a:ext>
              </a:extLst>
            </p:cNvPr>
            <p:cNvSpPr/>
            <p:nvPr/>
          </p:nvSpPr>
          <p:spPr>
            <a:xfrm rot="13500000">
              <a:off x="4050852" y="2173853"/>
              <a:ext cx="441408" cy="70788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grpFill/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51" name="!!shape 1">
              <a:extLst>
                <a:ext uri="{FF2B5EF4-FFF2-40B4-BE49-F238E27FC236}">
                  <a16:creationId xmlns:a16="http://schemas.microsoft.com/office/drawing/2014/main" id="{B839DE23-B6D5-9FCC-C03E-459DD9556C35}"/>
                </a:ext>
              </a:extLst>
            </p:cNvPr>
            <p:cNvSpPr/>
            <p:nvPr/>
          </p:nvSpPr>
          <p:spPr>
            <a:xfrm rot="18900000">
              <a:off x="4050852" y="2435921"/>
              <a:ext cx="441408" cy="70788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grpFill/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D3A5F39-12FB-4528-5065-8FB71E5EB277}"/>
              </a:ext>
            </a:extLst>
          </p:cNvPr>
          <p:cNvSpPr txBox="1"/>
          <p:nvPr/>
        </p:nvSpPr>
        <p:spPr>
          <a:xfrm>
            <a:off x="5124068" y="2034685"/>
            <a:ext cx="1012236" cy="461665"/>
          </a:xfrm>
          <a:prstGeom prst="rect">
            <a:avLst/>
          </a:prstGeom>
          <a:noFill/>
          <a:effectLst>
            <a:glow rad="127000">
              <a:srgbClr val="5B9BD3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B9BD3"/>
                </a:solidFill>
                <a:effectLst>
                  <a:glow rad="38100">
                    <a:srgbClr val="5B9BD3">
                      <a:alpha val="40000"/>
                    </a:srgb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-40%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8F18A-E8CD-FBF8-7425-A2F80EC5F2F2}"/>
              </a:ext>
            </a:extLst>
          </p:cNvPr>
          <p:cNvSpPr txBox="1"/>
          <p:nvPr/>
        </p:nvSpPr>
        <p:spPr>
          <a:xfrm>
            <a:off x="2757228" y="4794593"/>
            <a:ext cx="156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0"/>
            <a:r>
              <a:rPr lang="en-US" sz="1400" b="1" dirty="0">
                <a:latin typeface="+mj-lt"/>
              </a:rPr>
              <a:t>Graphite inside</a:t>
            </a:r>
          </a:p>
        </p:txBody>
      </p:sp>
    </p:spTree>
    <p:extLst>
      <p:ext uri="{BB962C8B-B14F-4D97-AF65-F5344CB8AC3E}">
        <p14:creationId xmlns:p14="http://schemas.microsoft.com/office/powerpoint/2010/main" val="52118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34" grpId="0" animBg="1"/>
      <p:bldP spid="36" grpId="0"/>
      <p:bldP spid="37" grpId="0"/>
      <p:bldP spid="38" grpId="0"/>
      <p:bldP spid="40" grpId="0" animBg="1"/>
      <p:bldP spid="46" grpId="0" animBg="1"/>
      <p:bldP spid="46" grpId="1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59D4939-F17A-7C56-BC6A-9830D762BB35}"/>
              </a:ext>
            </a:extLst>
          </p:cNvPr>
          <p:cNvSpPr txBox="1">
            <a:spLocks/>
          </p:cNvSpPr>
          <p:nvPr/>
        </p:nvSpPr>
        <p:spPr>
          <a:xfrm>
            <a:off x="527606" y="647147"/>
            <a:ext cx="7991243" cy="10192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UNiQUE</a:t>
            </a: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SELLiNG </a:t>
            </a:r>
            <a:r>
              <a:rPr lang="en-US" sz="4000" b="1" dirty="0" err="1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PROPOSiTiON</a:t>
            </a:r>
            <a:endParaRPr lang="en-US" sz="4000" b="1" dirty="0">
              <a:ln w="9525">
                <a:solidFill>
                  <a:srgbClr val="000000"/>
                </a:solidFill>
              </a:ln>
              <a:noFill/>
              <a:effectLst>
                <a:glow rad="12700">
                  <a:prstClr val="white">
                    <a:alpha val="99000"/>
                  </a:prstClr>
                </a:glow>
                <a:outerShdw blurRad="38100" dist="38100" dir="5400000" algn="ctr" rotWithShape="0">
                  <a:schemeClr val="bg1">
                    <a:lumMod val="65000"/>
                    <a:alpha val="50000"/>
                  </a:scheme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rgbClr val="5B9BD3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Technical advantages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EA74AE-4CB0-F4E3-503C-C2905011B3BD}"/>
              </a:ext>
            </a:extLst>
          </p:cNvPr>
          <p:cNvSpPr/>
          <p:nvPr/>
        </p:nvSpPr>
        <p:spPr>
          <a:xfrm rot="10800000">
            <a:off x="1412983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70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8B268B-B73F-5229-B8C5-180B9D1BD831}"/>
              </a:ext>
            </a:extLst>
          </p:cNvPr>
          <p:cNvSpPr/>
          <p:nvPr/>
        </p:nvSpPr>
        <p:spPr>
          <a:xfrm rot="10800000">
            <a:off x="3792900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28CAE3-EBFD-B2BC-894F-7DFB106E62C9}"/>
              </a:ext>
            </a:extLst>
          </p:cNvPr>
          <p:cNvSpPr/>
          <p:nvPr/>
        </p:nvSpPr>
        <p:spPr>
          <a:xfrm rot="10800000">
            <a:off x="6851060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70B51E-95FD-9A27-0DBE-A6CEE0122C18}"/>
              </a:ext>
            </a:extLst>
          </p:cNvPr>
          <p:cNvSpPr/>
          <p:nvPr/>
        </p:nvSpPr>
        <p:spPr>
          <a:xfrm rot="10800000">
            <a:off x="7290926" y="739611"/>
            <a:ext cx="97836" cy="97834"/>
          </a:xfrm>
          <a:custGeom>
            <a:avLst/>
            <a:gdLst>
              <a:gd name="connsiteX0" fmla="*/ 187036 w 187036"/>
              <a:gd name="connsiteY0" fmla="*/ 93518 h 187036"/>
              <a:gd name="connsiteX1" fmla="*/ 93518 w 187036"/>
              <a:gd name="connsiteY1" fmla="*/ 187036 h 187036"/>
              <a:gd name="connsiteX2" fmla="*/ 0 w 187036"/>
              <a:gd name="connsiteY2" fmla="*/ 93518 h 187036"/>
              <a:gd name="connsiteX3" fmla="*/ 93518 w 187036"/>
              <a:gd name="connsiteY3" fmla="*/ 0 h 187036"/>
              <a:gd name="connsiteX4" fmla="*/ 187036 w 187036"/>
              <a:gd name="connsiteY4" fmla="*/ 93518 h 18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" h="187036">
                <a:moveTo>
                  <a:pt x="187036" y="93518"/>
                </a:moveTo>
                <a:cubicBezTo>
                  <a:pt x="187036" y="145167"/>
                  <a:pt x="145167" y="187036"/>
                  <a:pt x="93518" y="187036"/>
                </a:cubicBezTo>
                <a:cubicBezTo>
                  <a:pt x="41869" y="187036"/>
                  <a:pt x="0" y="145167"/>
                  <a:pt x="0" y="93518"/>
                </a:cubicBezTo>
                <a:cubicBezTo>
                  <a:pt x="0" y="41870"/>
                  <a:pt x="41870" y="0"/>
                  <a:pt x="93518" y="0"/>
                </a:cubicBezTo>
                <a:cubicBezTo>
                  <a:pt x="145167" y="0"/>
                  <a:pt x="187036" y="41870"/>
                  <a:pt x="187036" y="93518"/>
                </a:cubicBez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  <a:effectLst>
            <a:glow>
              <a:srgbClr val="5B9BD3"/>
            </a:glo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A2035-69CE-99E0-C008-1B7832313105}"/>
              </a:ext>
            </a:extLst>
          </p:cNvPr>
          <p:cNvSpPr txBox="1"/>
          <p:nvPr/>
        </p:nvSpPr>
        <p:spPr>
          <a:xfrm>
            <a:off x="757260" y="3195625"/>
            <a:ext cx="3481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u="sng" dirty="0"/>
              <a:t>The only pure silicon anode for mass markets </a:t>
            </a:r>
          </a:p>
          <a:p>
            <a:pPr algn="l" rtl="0"/>
            <a:endParaRPr lang="en-US" b="1" u="sng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5B9BD3"/>
                </a:solidFill>
              </a:rPr>
              <a:t>Resolve graphite supply chain issues in the EU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04BB71-2B9D-28A3-5ED4-E72C4648621E}"/>
              </a:ext>
            </a:extLst>
          </p:cNvPr>
          <p:cNvGrpSpPr/>
          <p:nvPr/>
        </p:nvGrpSpPr>
        <p:grpSpPr>
          <a:xfrm>
            <a:off x="2011806" y="1756448"/>
            <a:ext cx="972000" cy="1213338"/>
            <a:chOff x="3764948" y="2705272"/>
            <a:chExt cx="972000" cy="12133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C1CCD9-03AE-C3AA-A8BA-31067D533852}"/>
                </a:ext>
              </a:extLst>
            </p:cNvPr>
            <p:cNvSpPr txBox="1"/>
            <p:nvPr/>
          </p:nvSpPr>
          <p:spPr>
            <a:xfrm>
              <a:off x="3938004" y="2705272"/>
              <a:ext cx="66093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he-IL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000">
                  <a:solidFill>
                    <a:srgbClr val="5B9BD3"/>
                  </a:solidFill>
                  <a:effectLst>
                    <a:glow rad="76200">
                      <a:srgbClr val="5B9BD3">
                        <a:alpha val="40000"/>
                      </a:srgbClr>
                    </a:glow>
                  </a:effectLst>
                  <a:latin typeface="Segoe UI Light" panose="020B0502040204020203" pitchFamily="34" charset="0"/>
                  <a:cs typeface="Segoe UI Light" panose="020B0502040204020203" pitchFamily="34" charset="0"/>
                </a:defRPr>
              </a:lvl1pPr>
            </a:lstStyle>
            <a:p>
              <a:r>
                <a:rPr lang="en-US" dirty="0">
                  <a:effectLst>
                    <a:glow rad="38100">
                      <a:srgbClr val="5B9BD3">
                        <a:alpha val="40000"/>
                      </a:srgbClr>
                    </a:glow>
                  </a:effectLst>
                </a:rPr>
                <a:t>$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E95772-E121-1838-39D3-C0CCD48677DD}"/>
                </a:ext>
              </a:extLst>
            </p:cNvPr>
            <p:cNvGrpSpPr/>
            <p:nvPr/>
          </p:nvGrpSpPr>
          <p:grpSpPr>
            <a:xfrm rot="13500000">
              <a:off x="3764699" y="2946361"/>
              <a:ext cx="972498" cy="972000"/>
              <a:chOff x="6196427" y="2668819"/>
              <a:chExt cx="1083207" cy="1082647"/>
            </a:xfrm>
          </p:grpSpPr>
          <p:sp>
            <p:nvSpPr>
              <p:cNvPr id="7" name="!!shape 1">
                <a:extLst>
                  <a:ext uri="{FF2B5EF4-FFF2-40B4-BE49-F238E27FC236}">
                    <a16:creationId xmlns:a16="http://schemas.microsoft.com/office/drawing/2014/main" id="{A03E1E90-0A5A-35BF-D5BC-69EBE271899A}"/>
                  </a:ext>
                </a:extLst>
              </p:cNvPr>
              <p:cNvSpPr/>
              <p:nvPr/>
            </p:nvSpPr>
            <p:spPr>
              <a:xfrm rot="5400000">
                <a:off x="5755349" y="3109897"/>
                <a:ext cx="1082647" cy="200491"/>
              </a:xfrm>
              <a:custGeom>
                <a:avLst/>
                <a:gdLst>
                  <a:gd name="connsiteX0" fmla="*/ 0 w 132484"/>
                  <a:gd name="connsiteY0" fmla="*/ 0 h 1015711"/>
                  <a:gd name="connsiteX1" fmla="*/ 132484 w 132484"/>
                  <a:gd name="connsiteY1" fmla="*/ 0 h 1015711"/>
                  <a:gd name="connsiteX2" fmla="*/ 132484 w 132484"/>
                  <a:gd name="connsiteY2" fmla="*/ 1015711 h 1015711"/>
                  <a:gd name="connsiteX3" fmla="*/ 0 w 132484"/>
                  <a:gd name="connsiteY3" fmla="*/ 1015711 h 101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484" h="1015711">
                    <a:moveTo>
                      <a:pt x="0" y="0"/>
                    </a:moveTo>
                    <a:lnTo>
                      <a:pt x="132484" y="0"/>
                    </a:lnTo>
                    <a:lnTo>
                      <a:pt x="132484" y="1015711"/>
                    </a:lnTo>
                    <a:lnTo>
                      <a:pt x="0" y="1015711"/>
                    </a:lnTo>
                    <a:close/>
                  </a:path>
                </a:pathLst>
              </a:custGeom>
              <a:solidFill>
                <a:srgbClr val="5B9BD3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!!shape 1">
                <a:extLst>
                  <a:ext uri="{FF2B5EF4-FFF2-40B4-BE49-F238E27FC236}">
                    <a16:creationId xmlns:a16="http://schemas.microsoft.com/office/drawing/2014/main" id="{3E7F5CFD-757E-E0A5-5F08-B2E820638F4F}"/>
                  </a:ext>
                </a:extLst>
              </p:cNvPr>
              <p:cNvSpPr/>
              <p:nvPr/>
            </p:nvSpPr>
            <p:spPr>
              <a:xfrm>
                <a:off x="6196982" y="2670512"/>
                <a:ext cx="1082652" cy="200490"/>
              </a:xfrm>
              <a:custGeom>
                <a:avLst/>
                <a:gdLst>
                  <a:gd name="connsiteX0" fmla="*/ 0 w 132484"/>
                  <a:gd name="connsiteY0" fmla="*/ 0 h 1015711"/>
                  <a:gd name="connsiteX1" fmla="*/ 132484 w 132484"/>
                  <a:gd name="connsiteY1" fmla="*/ 0 h 1015711"/>
                  <a:gd name="connsiteX2" fmla="*/ 132484 w 132484"/>
                  <a:gd name="connsiteY2" fmla="*/ 1015711 h 1015711"/>
                  <a:gd name="connsiteX3" fmla="*/ 0 w 132484"/>
                  <a:gd name="connsiteY3" fmla="*/ 1015711 h 101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484" h="1015711">
                    <a:moveTo>
                      <a:pt x="0" y="0"/>
                    </a:moveTo>
                    <a:lnTo>
                      <a:pt x="132484" y="0"/>
                    </a:lnTo>
                    <a:lnTo>
                      <a:pt x="132484" y="1015711"/>
                    </a:lnTo>
                    <a:lnTo>
                      <a:pt x="0" y="1015711"/>
                    </a:lnTo>
                    <a:close/>
                  </a:path>
                </a:pathLst>
              </a:custGeom>
              <a:solidFill>
                <a:srgbClr val="5B9BD3">
                  <a:alpha val="50000"/>
                </a:srgbClr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!!shape 1">
            <a:extLst>
              <a:ext uri="{FF2B5EF4-FFF2-40B4-BE49-F238E27FC236}">
                <a16:creationId xmlns:a16="http://schemas.microsoft.com/office/drawing/2014/main" id="{36425CA9-9811-4194-3017-E7E2CEA16A68}"/>
              </a:ext>
            </a:extLst>
          </p:cNvPr>
          <p:cNvSpPr/>
          <p:nvPr/>
        </p:nvSpPr>
        <p:spPr>
          <a:xfrm rot="16200000">
            <a:off x="3495962" y="3097897"/>
            <a:ext cx="2255416" cy="103339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t"/>
          <a:lstStyle/>
          <a:p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A19B688-44EE-C53F-A62D-171400B15632}"/>
              </a:ext>
            </a:extLst>
          </p:cNvPr>
          <p:cNvSpPr txBox="1">
            <a:spLocks/>
          </p:cNvSpPr>
          <p:nvPr/>
        </p:nvSpPr>
        <p:spPr>
          <a:xfrm>
            <a:off x="4746317" y="2119829"/>
            <a:ext cx="4209486" cy="2099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Low-cost process</a:t>
            </a:r>
            <a:endParaRPr lang="he-IL" sz="1400" b="1" dirty="0">
              <a:solidFill>
                <a:schemeClr val="tx1"/>
              </a:solidFill>
            </a:endParaRPr>
          </a:p>
          <a:p>
            <a:pPr marL="0" indent="0" defTabSz="685800">
              <a:spcBef>
                <a:spcPts val="0"/>
              </a:spcBef>
              <a:buNone/>
            </a:pPr>
            <a:r>
              <a:rPr lang="he-IL" sz="1400" b="1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>
                <a:solidFill>
                  <a:schemeClr val="tx1"/>
                </a:solidFill>
              </a:rPr>
              <a:t>The only company that has non PECVD process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57175" indent="-257175" defTabSz="6858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No catalysts used</a:t>
            </a:r>
            <a:endParaRPr lang="he-IL" sz="1400" b="1" dirty="0">
              <a:solidFill>
                <a:schemeClr val="tx1"/>
              </a:solidFill>
              <a:latin typeface="+mj-lt"/>
            </a:endParaRPr>
          </a:p>
          <a:p>
            <a:pPr marL="0" indent="0" defTabSz="68580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     No preciouses metal used as catalysts</a:t>
            </a:r>
          </a:p>
          <a:p>
            <a:pPr marL="257175" indent="-257175" defTabSz="6858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No additives</a:t>
            </a:r>
          </a:p>
          <a:p>
            <a:pPr marL="0" indent="0" defTabSz="68580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No binders or graphite added</a:t>
            </a:r>
          </a:p>
          <a:p>
            <a:pPr marL="257175" indent="-257175" defTabSz="6858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Easy to scale up</a:t>
            </a:r>
          </a:p>
          <a:p>
            <a:pPr marL="0" indent="0" defTabSz="68580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Simple off the shelf manufacturing equipment</a:t>
            </a:r>
          </a:p>
        </p:txBody>
      </p:sp>
    </p:spTree>
    <p:extLst>
      <p:ext uri="{BB962C8B-B14F-4D97-AF65-F5344CB8AC3E}">
        <p14:creationId xmlns:p14="http://schemas.microsoft.com/office/powerpoint/2010/main" val="336504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uiExpand="1" build="p"/>
      <p:bldP spid="14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user\Desktop\SEM\11.3.18 NH_1117+18+26+27\NH_1117_001.jpg">
            <a:extLst>
              <a:ext uri="{FF2B5EF4-FFF2-40B4-BE49-F238E27FC236}">
                <a16:creationId xmlns:a16="http://schemas.microsoft.com/office/drawing/2014/main" id="{86F9A1B6-8E49-9BBC-EFCA-133C1545903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3" b="28082"/>
          <a:stretch/>
        </p:blipFill>
        <p:spPr bwMode="auto">
          <a:xfrm>
            <a:off x="0" y="1715288"/>
            <a:ext cx="9144000" cy="3428212"/>
          </a:xfrm>
          <a:prstGeom prst="rect">
            <a:avLst/>
          </a:prstGeom>
        </p:spPr>
      </p:pic>
      <p:pic>
        <p:nvPicPr>
          <p:cNvPr id="9" name="Picture 2" descr="C:\Users\user\Desktop\SEM\11.3.18 NH_1117+18+26+27\NH_1117_001.jpg">
            <a:extLst>
              <a:ext uri="{FF2B5EF4-FFF2-40B4-BE49-F238E27FC236}">
                <a16:creationId xmlns:a16="http://schemas.microsoft.com/office/drawing/2014/main" id="{32FD981F-9F06-0A51-1349-66BCA13FBDD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3" b="28082"/>
          <a:stretch/>
        </p:blipFill>
        <p:spPr bwMode="auto">
          <a:xfrm>
            <a:off x="0" y="1715288"/>
            <a:ext cx="9144000" cy="342821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8F9552E-6EB2-81A3-14D5-B6FA2EAE91B4}"/>
              </a:ext>
            </a:extLst>
          </p:cNvPr>
          <p:cNvSpPr txBox="1">
            <a:spLocks/>
          </p:cNvSpPr>
          <p:nvPr/>
        </p:nvSpPr>
        <p:spPr>
          <a:xfrm>
            <a:off x="527606" y="647147"/>
            <a:ext cx="8779680" cy="1210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DYNAMIC BUSINESS MODEL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ea typeface="+mn-ea"/>
                <a:cs typeface="Segoe UI Light" panose="020B0502040204020203" pitchFamily="34" charset="0"/>
              </a:rPr>
              <a:t>             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0BDB9-6B6B-FB10-47A0-C313FCA8186C}"/>
              </a:ext>
            </a:extLst>
          </p:cNvPr>
          <p:cNvGrpSpPr/>
          <p:nvPr/>
        </p:nvGrpSpPr>
        <p:grpSpPr>
          <a:xfrm rot="5400000">
            <a:off x="3412541" y="3130926"/>
            <a:ext cx="1135306" cy="972000"/>
            <a:chOff x="2609065" y="3430057"/>
            <a:chExt cx="1135306" cy="972000"/>
          </a:xfrm>
        </p:grpSpPr>
        <p:sp>
          <p:nvSpPr>
            <p:cNvPr id="10" name="!!shape 1">
              <a:extLst>
                <a:ext uri="{FF2B5EF4-FFF2-40B4-BE49-F238E27FC236}">
                  <a16:creationId xmlns:a16="http://schemas.microsoft.com/office/drawing/2014/main" id="{03E6BD2E-8237-CC4C-EAC2-E567F29663E3}"/>
                </a:ext>
              </a:extLst>
            </p:cNvPr>
            <p:cNvSpPr/>
            <p:nvPr/>
          </p:nvSpPr>
          <p:spPr>
            <a:xfrm rot="18900000">
              <a:off x="2772371" y="3827484"/>
              <a:ext cx="972000" cy="180000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5B9B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!!shape 1">
              <a:extLst>
                <a:ext uri="{FF2B5EF4-FFF2-40B4-BE49-F238E27FC236}">
                  <a16:creationId xmlns:a16="http://schemas.microsoft.com/office/drawing/2014/main" id="{614E8F6C-373C-632A-2127-59D15E9A8AF9}"/>
                </a:ext>
              </a:extLst>
            </p:cNvPr>
            <p:cNvSpPr/>
            <p:nvPr/>
          </p:nvSpPr>
          <p:spPr>
            <a:xfrm rot="13500000">
              <a:off x="2213065" y="3826057"/>
              <a:ext cx="972000" cy="180000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5B9BD3">
                <a:alpha val="50000"/>
              </a:srgbClr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A3E553-8394-9A2B-1126-5A001C06787A}"/>
              </a:ext>
            </a:extLst>
          </p:cNvPr>
          <p:cNvGrpSpPr/>
          <p:nvPr/>
        </p:nvGrpSpPr>
        <p:grpSpPr>
          <a:xfrm rot="5400000" flipH="1" flipV="1">
            <a:off x="4883423" y="2739666"/>
            <a:ext cx="1209779" cy="972000"/>
            <a:chOff x="2609065" y="3430057"/>
            <a:chExt cx="1135306" cy="972000"/>
          </a:xfrm>
        </p:grpSpPr>
        <p:sp>
          <p:nvSpPr>
            <p:cNvPr id="28" name="!!shape 1">
              <a:extLst>
                <a:ext uri="{FF2B5EF4-FFF2-40B4-BE49-F238E27FC236}">
                  <a16:creationId xmlns:a16="http://schemas.microsoft.com/office/drawing/2014/main" id="{BF488A8E-2960-2F46-8072-4B33DBFE6AB1}"/>
                </a:ext>
              </a:extLst>
            </p:cNvPr>
            <p:cNvSpPr/>
            <p:nvPr/>
          </p:nvSpPr>
          <p:spPr>
            <a:xfrm rot="18900000">
              <a:off x="2772371" y="3827484"/>
              <a:ext cx="972000" cy="180000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5B9BD3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!!shape 1">
              <a:extLst>
                <a:ext uri="{FF2B5EF4-FFF2-40B4-BE49-F238E27FC236}">
                  <a16:creationId xmlns:a16="http://schemas.microsoft.com/office/drawing/2014/main" id="{E9FAE2C7-9AD4-C673-043C-C397813978C3}"/>
                </a:ext>
              </a:extLst>
            </p:cNvPr>
            <p:cNvSpPr/>
            <p:nvPr/>
          </p:nvSpPr>
          <p:spPr>
            <a:xfrm rot="13500000">
              <a:off x="2213065" y="3826057"/>
              <a:ext cx="972000" cy="180000"/>
            </a:xfrm>
            <a:custGeom>
              <a:avLst/>
              <a:gdLst>
                <a:gd name="connsiteX0" fmla="*/ 0 w 132484"/>
                <a:gd name="connsiteY0" fmla="*/ 0 h 1015711"/>
                <a:gd name="connsiteX1" fmla="*/ 132484 w 132484"/>
                <a:gd name="connsiteY1" fmla="*/ 0 h 1015711"/>
                <a:gd name="connsiteX2" fmla="*/ 132484 w 132484"/>
                <a:gd name="connsiteY2" fmla="*/ 1015711 h 1015711"/>
                <a:gd name="connsiteX3" fmla="*/ 0 w 132484"/>
                <a:gd name="connsiteY3" fmla="*/ 1015711 h 10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84" h="1015711">
                  <a:moveTo>
                    <a:pt x="0" y="0"/>
                  </a:moveTo>
                  <a:lnTo>
                    <a:pt x="132484" y="0"/>
                  </a:lnTo>
                  <a:lnTo>
                    <a:pt x="132484" y="1015711"/>
                  </a:lnTo>
                  <a:lnTo>
                    <a:pt x="0" y="1015711"/>
                  </a:lnTo>
                  <a:close/>
                </a:path>
              </a:pathLst>
            </a:custGeom>
            <a:solidFill>
              <a:srgbClr val="5B9BD3">
                <a:alpha val="50000"/>
              </a:srgbClr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1A519D0-2604-002A-E97C-EA1B6C5887BB}"/>
              </a:ext>
            </a:extLst>
          </p:cNvPr>
          <p:cNvSpPr txBox="1">
            <a:spLocks/>
          </p:cNvSpPr>
          <p:nvPr/>
        </p:nvSpPr>
        <p:spPr>
          <a:xfrm>
            <a:off x="534173" y="2828568"/>
            <a:ext cx="3407115" cy="1210172"/>
          </a:xfrm>
          <a:prstGeom prst="rect">
            <a:avLst/>
          </a:prstGeom>
        </p:spPr>
        <p:txBody>
          <a:bodyPr anchor="t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 rtl="0">
              <a:lnSpc>
                <a:spcPct val="10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srgbClr val="5B9BD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Batteries to end users</a:t>
            </a:r>
          </a:p>
          <a:p>
            <a:pPr marL="0" indent="0" algn="ctr" rtl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We Produce cells at a 3</a:t>
            </a:r>
            <a:r>
              <a:rPr lang="en-US" sz="1800" b="1" baseline="30000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rd</a:t>
            </a:r>
          </a:p>
          <a:p>
            <a:pPr marL="0" indent="0" algn="ctr" rtl="0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 party facility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076722B-A4B8-3FEB-3C47-4AE71FF8D29F}"/>
              </a:ext>
            </a:extLst>
          </p:cNvPr>
          <p:cNvSpPr txBox="1">
            <a:spLocks/>
          </p:cNvSpPr>
          <p:nvPr/>
        </p:nvSpPr>
        <p:spPr>
          <a:xfrm>
            <a:off x="4152784" y="2925460"/>
            <a:ext cx="564716" cy="715880"/>
          </a:xfrm>
          <a:prstGeom prst="rect">
            <a:avLst/>
          </a:prstGeom>
          <a:effectLst>
            <a:glow rad="50800">
              <a:srgbClr val="5B9BD3"/>
            </a:glow>
          </a:effectLst>
        </p:spPr>
        <p:txBody>
          <a:bodyPr anchor="t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/>
            </a:pPr>
            <a:r>
              <a:rPr lang="en-US" sz="4800" dirty="0">
                <a:solidFill>
                  <a:srgbClr val="5B9BD3"/>
                </a:solidFill>
                <a:effectLst>
                  <a:glow rad="38100">
                    <a:srgbClr val="5B9BD3">
                      <a:alpha val="40000"/>
                    </a:srgb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2293B80-E407-88C5-A3F1-056627037F00}"/>
              </a:ext>
            </a:extLst>
          </p:cNvPr>
          <p:cNvSpPr txBox="1">
            <a:spLocks/>
          </p:cNvSpPr>
          <p:nvPr/>
        </p:nvSpPr>
        <p:spPr>
          <a:xfrm>
            <a:off x="4847030" y="2933345"/>
            <a:ext cx="564716" cy="715880"/>
          </a:xfrm>
          <a:prstGeom prst="rect">
            <a:avLst/>
          </a:prstGeom>
          <a:effectLst>
            <a:glow rad="50800">
              <a:srgbClr val="5B9BD3"/>
            </a:glow>
          </a:effectLst>
        </p:spPr>
        <p:txBody>
          <a:bodyPr anchor="t"/>
          <a:lstStyle>
            <a:defPPr>
              <a:defRPr lang="he-IL"/>
            </a:defPPr>
            <a:lvl1pPr marR="0" lvl="0" indent="0" algn="ctr" fontAlgn="auto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solidFill>
                  <a:srgbClr val="5B9BD3"/>
                </a:solidFill>
                <a:effectLst>
                  <a:glow rad="38100">
                    <a:srgbClr val="5B9BD3">
                      <a:alpha val="40000"/>
                    </a:srgbClr>
                  </a:glow>
                </a:effectLst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en-US" dirty="0"/>
              <a:t>2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FD82149-05E3-D1F9-8EE5-E0E141E76994}"/>
              </a:ext>
            </a:extLst>
          </p:cNvPr>
          <p:cNvSpPr txBox="1">
            <a:spLocks/>
          </p:cNvSpPr>
          <p:nvPr/>
        </p:nvSpPr>
        <p:spPr>
          <a:xfrm>
            <a:off x="5936517" y="2857854"/>
            <a:ext cx="2799019" cy="1210172"/>
          </a:xfrm>
          <a:prstGeom prst="rect">
            <a:avLst/>
          </a:prstGeom>
        </p:spPr>
        <p:txBody>
          <a:bodyPr anchor="t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85800">
              <a:lnSpc>
                <a:spcPct val="10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srgbClr val="5B9BD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Direct anodes sales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Mass  produce and / or semi licensing of the anode tech</a:t>
            </a:r>
          </a:p>
        </p:txBody>
      </p:sp>
      <p:sp>
        <p:nvSpPr>
          <p:cNvPr id="42" name="!!shape 1">
            <a:extLst>
              <a:ext uri="{FF2B5EF4-FFF2-40B4-BE49-F238E27FC236}">
                <a16:creationId xmlns:a16="http://schemas.microsoft.com/office/drawing/2014/main" id="{55F90E3B-4BD8-5ECF-C11A-ADDADEB0928A}"/>
              </a:ext>
            </a:extLst>
          </p:cNvPr>
          <p:cNvSpPr/>
          <p:nvPr/>
        </p:nvSpPr>
        <p:spPr>
          <a:xfrm rot="10800000">
            <a:off x="-3097653" y="1455431"/>
            <a:ext cx="5256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rgbClr val="000000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02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9F44-8CD2-E557-EF71-6DE57DAF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776F6FE-A1DE-58C6-06AD-898A3824EA63}"/>
              </a:ext>
            </a:extLst>
          </p:cNvPr>
          <p:cNvSpPr/>
          <p:nvPr/>
        </p:nvSpPr>
        <p:spPr>
          <a:xfrm>
            <a:off x="4139312" y="-426663"/>
            <a:ext cx="97690" cy="14038"/>
          </a:xfrm>
          <a:custGeom>
            <a:avLst/>
            <a:gdLst>
              <a:gd name="connsiteX0" fmla="*/ 97690 w 97690"/>
              <a:gd name="connsiteY0" fmla="*/ 0 h 14038"/>
              <a:gd name="connsiteX1" fmla="*/ 97690 w 97690"/>
              <a:gd name="connsiteY1" fmla="*/ 1 h 14038"/>
              <a:gd name="connsiteX2" fmla="*/ 0 w 97690"/>
              <a:gd name="connsiteY2" fmla="*/ 14038 h 14038"/>
              <a:gd name="connsiteX3" fmla="*/ 97690 w 97690"/>
              <a:gd name="connsiteY3" fmla="*/ 0 h 1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90" h="14038">
                <a:moveTo>
                  <a:pt x="97690" y="0"/>
                </a:moveTo>
                <a:lnTo>
                  <a:pt x="97690" y="1"/>
                </a:lnTo>
                <a:lnTo>
                  <a:pt x="0" y="14038"/>
                </a:lnTo>
                <a:lnTo>
                  <a:pt x="97690" y="0"/>
                </a:lnTo>
                <a:close/>
              </a:path>
            </a:pathLst>
          </a:custGeom>
          <a:solidFill>
            <a:srgbClr val="FF5B5B"/>
          </a:solidFill>
          <a:ln w="26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DA3CFEB-278D-C003-5F60-E82CA11D64BE}"/>
              </a:ext>
            </a:extLst>
          </p:cNvPr>
          <p:cNvSpPr/>
          <p:nvPr/>
        </p:nvSpPr>
        <p:spPr>
          <a:xfrm>
            <a:off x="4198201" y="-426662"/>
            <a:ext cx="38802" cy="152000"/>
          </a:xfrm>
          <a:custGeom>
            <a:avLst/>
            <a:gdLst>
              <a:gd name="connsiteX0" fmla="*/ 38802 w 38802"/>
              <a:gd name="connsiteY0" fmla="*/ 0 h 152000"/>
              <a:gd name="connsiteX1" fmla="*/ 0 w 38802"/>
              <a:gd name="connsiteY1" fmla="*/ 152000 h 152000"/>
              <a:gd name="connsiteX2" fmla="*/ 38801 w 38802"/>
              <a:gd name="connsiteY2" fmla="*/ 0 h 152000"/>
              <a:gd name="connsiteX3" fmla="*/ 38802 w 38802"/>
              <a:gd name="connsiteY3" fmla="*/ 0 h 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02" h="152000">
                <a:moveTo>
                  <a:pt x="38802" y="0"/>
                </a:moveTo>
                <a:lnTo>
                  <a:pt x="0" y="152000"/>
                </a:lnTo>
                <a:lnTo>
                  <a:pt x="38801" y="0"/>
                </a:lnTo>
                <a:lnTo>
                  <a:pt x="38802" y="0"/>
                </a:lnTo>
                <a:close/>
              </a:path>
            </a:pathLst>
          </a:custGeom>
          <a:solidFill>
            <a:srgbClr val="FF5B5B"/>
          </a:solidFill>
          <a:ln w="26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28C4F61-DFEE-3C94-E365-78A314AC9C24}"/>
              </a:ext>
            </a:extLst>
          </p:cNvPr>
          <p:cNvSpPr/>
          <p:nvPr/>
        </p:nvSpPr>
        <p:spPr>
          <a:xfrm>
            <a:off x="4101994" y="-412625"/>
            <a:ext cx="37319" cy="5363"/>
          </a:xfrm>
          <a:custGeom>
            <a:avLst/>
            <a:gdLst>
              <a:gd name="connsiteX0" fmla="*/ 37319 w 37319"/>
              <a:gd name="connsiteY0" fmla="*/ 0 h 5363"/>
              <a:gd name="connsiteX1" fmla="*/ 0 w 37319"/>
              <a:gd name="connsiteY1" fmla="*/ 5363 h 5363"/>
              <a:gd name="connsiteX2" fmla="*/ 1 w 37319"/>
              <a:gd name="connsiteY2" fmla="*/ 5363 h 5363"/>
              <a:gd name="connsiteX3" fmla="*/ 37319 w 37319"/>
              <a:gd name="connsiteY3" fmla="*/ 0 h 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9" h="5363">
                <a:moveTo>
                  <a:pt x="37319" y="0"/>
                </a:moveTo>
                <a:lnTo>
                  <a:pt x="0" y="5363"/>
                </a:lnTo>
                <a:lnTo>
                  <a:pt x="1" y="5363"/>
                </a:lnTo>
                <a:lnTo>
                  <a:pt x="37319" y="0"/>
                </a:lnTo>
                <a:close/>
              </a:path>
            </a:pathLst>
          </a:custGeom>
          <a:solidFill>
            <a:srgbClr val="FF5B5B"/>
          </a:solidFill>
          <a:ln w="26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523B9A-F73A-6FC5-DAB9-C13C99EC5A66}"/>
              </a:ext>
            </a:extLst>
          </p:cNvPr>
          <p:cNvSpPr txBox="1"/>
          <p:nvPr/>
        </p:nvSpPr>
        <p:spPr>
          <a:xfrm>
            <a:off x="705101" y="1385361"/>
            <a:ext cx="2919843" cy="285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1"/>
                </a:solidFill>
                <a:latin typeface="Segoe UI"/>
              </a:rPr>
              <a:t>Israel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Core R&amp;D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Next gen of anodes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Improve cycle live</a:t>
            </a:r>
          </a:p>
          <a:p>
            <a:pPr marL="90488" indent="-90488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b="1" u="sng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Development of Manufacturing tech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Developing manufacturing technologies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Evaluation of changes in manufacturing processes</a:t>
            </a:r>
          </a:p>
          <a:p>
            <a:pPr marL="90488" indent="-90488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b="1" u="sng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Small scale POCs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4C61640-A365-F36E-371B-BA9875A54D84}"/>
              </a:ext>
            </a:extLst>
          </p:cNvPr>
          <p:cNvSpPr txBox="1">
            <a:spLocks/>
          </p:cNvSpPr>
          <p:nvPr/>
        </p:nvSpPr>
        <p:spPr>
          <a:xfrm>
            <a:off x="493116" y="647147"/>
            <a:ext cx="7954413" cy="583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9525">
                  <a:solidFill>
                    <a:srgbClr val="000000"/>
                  </a:solidFill>
                </a:ln>
                <a:noFill/>
                <a:effectLst>
                  <a:glow rad="12700">
                    <a:prstClr val="white">
                      <a:alpha val="99000"/>
                    </a:prstClr>
                  </a:glow>
                  <a:outerShdw blurRad="38100" dist="38100" dir="5400000" algn="ctr" rotWithShape="0">
                    <a:schemeClr val="bg1">
                      <a:lumMod val="65000"/>
                      <a:alpha val="50000"/>
                    </a:scheme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and WHERE</a:t>
            </a:r>
          </a:p>
        </p:txBody>
      </p:sp>
      <p:sp>
        <p:nvSpPr>
          <p:cNvPr id="19" name="!!shape 1">
            <a:extLst>
              <a:ext uri="{FF2B5EF4-FFF2-40B4-BE49-F238E27FC236}">
                <a16:creationId xmlns:a16="http://schemas.microsoft.com/office/drawing/2014/main" id="{CE9862D2-7BD9-8258-AF06-0883C9E905C3}"/>
              </a:ext>
            </a:extLst>
          </p:cNvPr>
          <p:cNvSpPr/>
          <p:nvPr/>
        </p:nvSpPr>
        <p:spPr>
          <a:xfrm rot="10800000">
            <a:off x="-1528948" y="1455432"/>
            <a:ext cx="2052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1" name="!!shape 1">
            <a:extLst>
              <a:ext uri="{FF2B5EF4-FFF2-40B4-BE49-F238E27FC236}">
                <a16:creationId xmlns:a16="http://schemas.microsoft.com/office/drawing/2014/main" id="{7A445EE3-BD15-E711-13A2-0A77CF1DCADD}"/>
              </a:ext>
            </a:extLst>
          </p:cNvPr>
          <p:cNvSpPr/>
          <p:nvPr/>
        </p:nvSpPr>
        <p:spPr>
          <a:xfrm rot="10800000">
            <a:off x="-1528948" y="1455432"/>
            <a:ext cx="2052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2" name="!!shape 1">
            <a:extLst>
              <a:ext uri="{FF2B5EF4-FFF2-40B4-BE49-F238E27FC236}">
                <a16:creationId xmlns:a16="http://schemas.microsoft.com/office/drawing/2014/main" id="{77015EC7-A30C-A0E3-24FE-E2E9ACD8D46F}"/>
              </a:ext>
            </a:extLst>
          </p:cNvPr>
          <p:cNvSpPr/>
          <p:nvPr/>
        </p:nvSpPr>
        <p:spPr>
          <a:xfrm rot="10800000">
            <a:off x="-1528948" y="1455432"/>
            <a:ext cx="2052000" cy="90000"/>
          </a:xfrm>
          <a:custGeom>
            <a:avLst/>
            <a:gdLst>
              <a:gd name="connsiteX0" fmla="*/ 0 w 132484"/>
              <a:gd name="connsiteY0" fmla="*/ 0 h 1015711"/>
              <a:gd name="connsiteX1" fmla="*/ 132484 w 132484"/>
              <a:gd name="connsiteY1" fmla="*/ 0 h 1015711"/>
              <a:gd name="connsiteX2" fmla="*/ 132484 w 132484"/>
              <a:gd name="connsiteY2" fmla="*/ 1015711 h 1015711"/>
              <a:gd name="connsiteX3" fmla="*/ 0 w 132484"/>
              <a:gd name="connsiteY3" fmla="*/ 1015711 h 10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84" h="1015711">
                <a:moveTo>
                  <a:pt x="0" y="0"/>
                </a:moveTo>
                <a:lnTo>
                  <a:pt x="132484" y="0"/>
                </a:lnTo>
                <a:lnTo>
                  <a:pt x="132484" y="1015711"/>
                </a:lnTo>
                <a:lnTo>
                  <a:pt x="0" y="1015711"/>
                </a:lnTo>
                <a:close/>
              </a:path>
            </a:pathLst>
          </a:custGeom>
          <a:solidFill>
            <a:schemeClr val="tx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8F0B7-D4FB-9E63-ECF0-B08C882EDE2B}"/>
              </a:ext>
            </a:extLst>
          </p:cNvPr>
          <p:cNvSpPr txBox="1"/>
          <p:nvPr/>
        </p:nvSpPr>
        <p:spPr>
          <a:xfrm>
            <a:off x="5769429" y="1388236"/>
            <a:ext cx="3174337" cy="293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chemeClr val="accent1"/>
                </a:solidFill>
                <a:latin typeface="Segoe UI"/>
              </a:rPr>
              <a:t>Germany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/>
              <a:ea typeface="+mn-ea"/>
            </a:endParaRPr>
          </a:p>
          <a:p>
            <a:pPr marL="90488" marR="0" lvl="0" indent="-904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100" b="1" u="sng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Pre-manufacturing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Design of scaled equipment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  <a:cs typeface="Segoe UI Light" panose="020B0502040204020203" pitchFamily="34" charset="0"/>
              </a:rPr>
              <a:t>Facility set-up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Deployment of Gen1/2 furnaces</a:t>
            </a:r>
            <a:endParaRPr lang="he-IL" sz="1100" dirty="0">
              <a:solidFill>
                <a:schemeClr val="bg2">
                  <a:lumMod val="25000"/>
                </a:schemeClr>
              </a:solidFill>
              <a:cs typeface="Segoe UI Light" panose="020B0502040204020203" pitchFamily="34" charset="0"/>
            </a:endParaRPr>
          </a:p>
          <a:p>
            <a:pPr marL="90488" indent="-90488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b="1" u="sng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Manufacturing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Commissioning large scale equipment</a:t>
            </a:r>
          </a:p>
          <a:p>
            <a:pPr marL="628650" lvl="1" indent="-171450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Evaluation of changes in manufacturing processes</a:t>
            </a:r>
            <a:r>
              <a:rPr lang="he-IL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and QC</a:t>
            </a:r>
            <a:endParaRPr lang="he-IL" sz="1100" dirty="0">
              <a:solidFill>
                <a:schemeClr val="bg2">
                  <a:lumMod val="25000"/>
                </a:schemeClr>
              </a:solidFill>
              <a:cs typeface="Segoe UI Light" panose="020B0502040204020203" pitchFamily="34" charset="0"/>
            </a:endParaRPr>
          </a:p>
          <a:p>
            <a:pPr marL="90488" indent="-90488" algn="l" rtl="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b="1" u="sng" dirty="0">
                <a:solidFill>
                  <a:schemeClr val="bg2">
                    <a:lumMod val="25000"/>
                  </a:schemeClr>
                </a:solidFill>
                <a:cs typeface="Segoe UI Light" panose="020B0502040204020203" pitchFamily="34" charset="0"/>
              </a:rPr>
              <a:t>Large scale POCs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7B1DC60-AF71-A445-5E4D-36C59A4E622C}"/>
              </a:ext>
            </a:extLst>
          </p:cNvPr>
          <p:cNvSpPr/>
          <p:nvPr/>
        </p:nvSpPr>
        <p:spPr>
          <a:xfrm>
            <a:off x="3233393" y="2152729"/>
            <a:ext cx="2459835" cy="176612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 directional team support</a:t>
            </a:r>
          </a:p>
        </p:txBody>
      </p:sp>
    </p:spTree>
    <p:extLst>
      <p:ext uri="{BB962C8B-B14F-4D97-AF65-F5344CB8AC3E}">
        <p14:creationId xmlns:p14="http://schemas.microsoft.com/office/powerpoint/2010/main" val="4014354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9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609</Words>
  <Application>Microsoft Office PowerPoint</Application>
  <PresentationFormat>On-screen Show (16:9)</PresentationFormat>
  <Paragraphs>138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Segoe UI Light</vt:lpstr>
      <vt:lpstr>Segoe UI</vt:lpstr>
      <vt:lpstr>Wingdings</vt:lpstr>
      <vt:lpstr>Arial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2025-03-24T04:57:43Z</dcterms:modified>
</cp:coreProperties>
</file>